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97" r:id="rId3"/>
    <p:sldId id="298" r:id="rId4"/>
    <p:sldId id="299" r:id="rId5"/>
    <p:sldId id="30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025"/>
    <a:srgbClr val="4ABFE8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FA057B7-9007-4F08-8130-4325C7D7D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55AC8143-2150-4CCC-B851-6659A23B6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E6B92A2-907C-4786-8097-93E50047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A3F89E6-24CD-4422-8ADB-CAA77E56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B5436F0-78D0-4FCE-BD0E-507276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6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CF22EA-0A58-4F6E-95CD-01E3561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AE0513F4-AF56-4F3F-8411-EFBCF13C9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4D6176C-0FCF-4357-A2BC-86DB226C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1028CEF9-EDDD-4671-A191-341F3620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A8631D0-5813-453E-8AA9-4597B9DD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1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58C3CCD9-605A-4E83-A2DC-4C78518D9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0C292344-1FA2-4636-9A77-E9AB50D18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8998BD3-1E72-42BC-9E25-5A5B41B8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AE6858F-351C-4733-860F-7E185118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D5ED08F-FF56-453C-8594-35808A3D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9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EF6FF0B-6513-4B09-A991-21A64CA9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2DBB247-1A94-4C9A-AF5A-19C82C32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529BC7D-47C9-42F9-8B94-59966DC3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140691B-59D8-44F1-9E40-EF14807B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29A922A-DAE5-4AFE-ACCD-39567D04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CD101D2-1472-4F52-AC5D-75E3AE4A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7C2F6B30-510F-4C7F-9794-8210219F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8D450BA-3247-49B8-B6F6-A7B640FA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38D2F3C1-7B60-49EF-B591-0EC87C63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4529ABF-2424-4C48-B952-27F5CC92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6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F956728-29DA-4B14-A8F3-BD30BD7B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E9EDF03-3978-4918-B5D7-D5C7E0C4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F1F7E448-0563-4019-B43C-36D11701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402ED5D9-DD53-4E4F-8E9F-77991B51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D7C6EFA3-B3EF-4FF3-9BC4-8AB82824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8083B075-B1FB-4A24-965E-98C9AD56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EF7F6EB-77C8-4258-829D-FB118871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82D34E0B-CA8B-4F85-96D4-942C59FED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B3282698-58F3-489E-A1EC-66976DF8D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4A760341-18A3-4E11-8216-59BD81231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6431DDC1-8A1F-4584-A4CE-85C323841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F7BFCB34-935E-4F7F-98AE-5C89A2B9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DF6ECB07-6E2B-4393-A7BC-3C62DE07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348A18B0-7700-40C0-AEE5-8AFF7C58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2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FC745F-D1D8-4E61-9CB8-A651D746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4669532D-E0F6-4FEC-9D25-7BCA4927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634DD27A-5EFB-49F9-9046-54A5D1C3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AE484040-CA45-41E2-B8B2-918FF4A2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6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61675631-CA60-40D7-994E-963D0C9C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37C9B5A2-DF4E-40DC-A3BB-3C66A810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E60A921D-17C8-46D2-8C8F-21D0D324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6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3B50F0E-13ED-4FDC-A794-1D1A5F17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24F665D-4B58-4417-96EB-FE1B7886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B25B982-9D20-4A25-97D3-6DBB007F3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AED56087-DA66-4AB6-9927-4275EF42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F60D5B0D-C0C4-417C-9F1F-9926D16F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BDA5C050-459D-416B-BFDF-DD74A235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1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CA942D-9EAB-4714-9AA9-BC400CDD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0A0BDC3F-AF02-47E6-8D6B-575A777CE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870F8207-598C-41FD-B3B6-D0DD282A9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1C574EAF-DB20-4765-A1E6-36FE93E2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76DC93DB-DAA3-4E82-A666-814CEA45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BCD3DFB4-181E-4EA8-AF1A-1204700B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0D538F3C-C9F1-4568-9DA4-604319EF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0338A69E-CE79-4785-BCD4-4E759ED2B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FA7440BB-19B3-4493-86BF-8C1A14F93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9CC12CDA-67AC-4D1B-BC8A-9F4067A97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FE7AAB3-5CEE-4EB5-81DC-58742EB17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13166F8A-3A95-4D5C-9AF4-651B496B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9706" b="23762"/>
          <a:stretch/>
        </p:blipFill>
        <p:spPr>
          <a:xfrm>
            <a:off x="15" y="0"/>
            <a:ext cx="9143985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81614A6-A263-424D-BCCF-CBA98A029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009" y="1517608"/>
            <a:ext cx="7086600" cy="1911392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ΓΥΝΑΙΚΕΣ ΣΤΗΝ ΕΠΙΣΤΗΜΗ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D10A3374-619B-4F54-A49D-9675F5169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4040876"/>
            <a:ext cx="7086600" cy="1183301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ΕΝΩΣΗ ΕΛΛΗΝΩΝ ΧΗΜΙΚΩΝ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</a:t>
            </a:r>
          </a:p>
          <a:p>
            <a:pPr algn="ctr"/>
            <a:r>
              <a:rPr lang="el-G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ΣΑΒΒΑΤΟ 28-4-18 </a:t>
            </a:r>
          </a:p>
        </p:txBody>
      </p:sp>
    </p:spTree>
    <p:extLst>
      <p:ext uri="{BB962C8B-B14F-4D97-AF65-F5344CB8AC3E}">
        <p14:creationId xmlns:p14="http://schemas.microsoft.com/office/powerpoint/2010/main" val="230772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1E9D3E2-C267-4967-AAD9-48AFD28158C8}"/>
              </a:ext>
            </a:extLst>
          </p:cNvPr>
          <p:cNvSpPr/>
          <p:nvPr/>
        </p:nvSpPr>
        <p:spPr>
          <a:xfrm>
            <a:off x="369631" y="236811"/>
            <a:ext cx="42023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Η επιστήμη δεν είναι... </a:t>
            </a:r>
          </a:p>
          <a:p>
            <a:pPr algn="ctr"/>
            <a:r>
              <a:rPr lang="el-G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ανδρική υπόθεση </a:t>
            </a:r>
            <a:endParaRPr lang="el-GR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5B16C052-9D97-421E-BB5C-C3A3E828A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007"/>
          <a:stretch/>
        </p:blipFill>
        <p:spPr>
          <a:xfrm>
            <a:off x="1481786" y="1314029"/>
            <a:ext cx="6652923" cy="4840617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90E3D15D-E6E3-40D8-8847-6FFDB21672A0}"/>
              </a:ext>
            </a:extLst>
          </p:cNvPr>
          <p:cNvSpPr/>
          <p:nvPr/>
        </p:nvSpPr>
        <p:spPr>
          <a:xfrm>
            <a:off x="3533490" y="6050644"/>
            <a:ext cx="2816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Δρ</a:t>
            </a: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. Λήδα </a:t>
            </a:r>
            <a:r>
              <a:rPr lang="el-G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Κατσιμπάρδη</a:t>
            </a:r>
            <a:endParaRPr lang="el-GR" b="1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Open Sans"/>
            </a:endParaRPr>
          </a:p>
        </p:txBody>
      </p:sp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F8E66C48-7BC5-478A-B5DE-BE745B403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413" y="5999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1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="" xmlns:a16="http://schemas.microsoft.com/office/drawing/2014/main" id="{75EC075E-D752-4B69-8B57-C73CAAE7EF87}"/>
              </a:ext>
            </a:extLst>
          </p:cNvPr>
          <p:cNvGrpSpPr/>
          <p:nvPr/>
        </p:nvGrpSpPr>
        <p:grpSpPr>
          <a:xfrm>
            <a:off x="284673" y="250166"/>
            <a:ext cx="8686799" cy="6369889"/>
            <a:chOff x="284673" y="250166"/>
            <a:chExt cx="8686799" cy="6369889"/>
          </a:xfrm>
        </p:grpSpPr>
        <p:pic>
          <p:nvPicPr>
            <p:cNvPr id="2" name="Εικόνα 1">
              <a:extLst>
                <a:ext uri="{FF2B5EF4-FFF2-40B4-BE49-F238E27FC236}">
                  <a16:creationId xmlns="" xmlns:a16="http://schemas.microsoft.com/office/drawing/2014/main" id="{D2612BF3-65BC-49FB-8908-7408A89E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803" t="3805" r="9836" b="-3805"/>
            <a:stretch/>
          </p:blipFill>
          <p:spPr>
            <a:xfrm>
              <a:off x="284673" y="878187"/>
              <a:ext cx="4968816" cy="3400515"/>
            </a:xfrm>
            <a:prstGeom prst="rect">
              <a:avLst/>
            </a:prstGeom>
          </p:spPr>
        </p:pic>
        <p:pic>
          <p:nvPicPr>
            <p:cNvPr id="3" name="Εικόνα 2">
              <a:extLst>
                <a:ext uri="{FF2B5EF4-FFF2-40B4-BE49-F238E27FC236}">
                  <a16:creationId xmlns="" xmlns:a16="http://schemas.microsoft.com/office/drawing/2014/main" id="{857ADE0A-2A15-43BB-8292-36EAB47AD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2321" y="3343455"/>
              <a:ext cx="4559151" cy="3276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15355A4-3EBC-4759-9C72-7448F5E99231}"/>
                </a:ext>
              </a:extLst>
            </p:cNvPr>
            <p:cNvSpPr txBox="1"/>
            <p:nvPr/>
          </p:nvSpPr>
          <p:spPr>
            <a:xfrm>
              <a:off x="4822166" y="250166"/>
              <a:ext cx="34419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AMERICAN CHEMICAL SOCIETY</a:t>
              </a:r>
              <a:endParaRPr lang="el-G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="" xmlns:a16="http://schemas.microsoft.com/office/drawing/2014/main" id="{7AEF4837-F4FE-4F43-A13F-DE257A5F9B50}"/>
                </a:ext>
              </a:extLst>
            </p:cNvPr>
            <p:cNvSpPr/>
            <p:nvPr/>
          </p:nvSpPr>
          <p:spPr>
            <a:xfrm>
              <a:off x="4502989" y="3657600"/>
              <a:ext cx="3761117" cy="8798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2">
                      <a:lumMod val="75000"/>
                    </a:schemeClr>
                  </a:solidFill>
                </a:rPr>
                <a:t>ΑΞΙΟΠΟΙΗΣΕ ΤΑ ΤΑΛΕΝΤΑ ΣΟΥ ΣΤΟ ΕΠΑΚΡΟ</a:t>
              </a:r>
            </a:p>
          </p:txBody>
        </p:sp>
      </p:grpSp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90BE7637-D1B2-47D2-A49B-6B45E2AC2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>
            <a:extLst>
              <a:ext uri="{FF2B5EF4-FFF2-40B4-BE49-F238E27FC236}">
                <a16:creationId xmlns="" xmlns:a16="http://schemas.microsoft.com/office/drawing/2014/main" id="{AD2B1EA3-487F-40C4-8B5F-9F44F44C7B0D}"/>
              </a:ext>
            </a:extLst>
          </p:cNvPr>
          <p:cNvGrpSpPr/>
          <p:nvPr/>
        </p:nvGrpSpPr>
        <p:grpSpPr>
          <a:xfrm>
            <a:off x="1350842" y="53458"/>
            <a:ext cx="6516449" cy="6675146"/>
            <a:chOff x="1350842" y="53458"/>
            <a:chExt cx="6516449" cy="6675146"/>
          </a:xfrm>
        </p:grpSpPr>
        <p:pic>
          <p:nvPicPr>
            <p:cNvPr id="2" name="Εικόνα 1">
              <a:extLst>
                <a:ext uri="{FF2B5EF4-FFF2-40B4-BE49-F238E27FC236}">
                  <a16:creationId xmlns="" xmlns:a16="http://schemas.microsoft.com/office/drawing/2014/main" id="{9BF4D307-496F-40D0-8655-EC68D84B1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0842" y="53458"/>
              <a:ext cx="6516449" cy="6675146"/>
            </a:xfrm>
            <a:prstGeom prst="rect">
              <a:avLst/>
            </a:prstGeom>
          </p:spPr>
        </p:pic>
        <p:sp>
          <p:nvSpPr>
            <p:cNvPr id="3" name="Ορθογώνιο 2">
              <a:extLst>
                <a:ext uri="{FF2B5EF4-FFF2-40B4-BE49-F238E27FC236}">
                  <a16:creationId xmlns="" xmlns:a16="http://schemas.microsoft.com/office/drawing/2014/main" id="{9F862CFF-58F1-4E0D-8FB3-CF86C9848A55}"/>
                </a:ext>
              </a:extLst>
            </p:cNvPr>
            <p:cNvSpPr/>
            <p:nvPr/>
          </p:nvSpPr>
          <p:spPr>
            <a:xfrm>
              <a:off x="1431985" y="276045"/>
              <a:ext cx="5313872" cy="7677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ΜΕΙΝΕ ΣΥΜΠΑΓΗΣ ΚΑΙ ΑΠΟΦΑΣΙΣΤΙΚΗ</a:t>
              </a:r>
            </a:p>
            <a:p>
              <a:pPr algn="ctr"/>
              <a:r>
                <a:rPr lang="el-G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Αξιολόγησε τι είναι σημαντικό για σένα</a:t>
              </a: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="" xmlns:a16="http://schemas.microsoft.com/office/drawing/2014/main" id="{4EE80811-1157-445E-85EF-33BE9D89E042}"/>
                </a:ext>
              </a:extLst>
            </p:cNvPr>
            <p:cNvSpPr/>
            <p:nvPr/>
          </p:nvSpPr>
          <p:spPr>
            <a:xfrm>
              <a:off x="1376721" y="3930769"/>
              <a:ext cx="5369135" cy="7677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ΑΚΟΛΟΥΘΗΣΕ ΤΟ ΠΑΘΟΣ ΣΟΥ</a:t>
              </a:r>
            </a:p>
            <a:p>
              <a:pPr algn="ctr"/>
              <a:r>
                <a:rPr lang="el-G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Διάλεξε να κυνηγήσεις ότι έχει νόημα και σε ευχαριστεί</a:t>
              </a:r>
            </a:p>
          </p:txBody>
        </p:sp>
      </p:grpSp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9D7CA809-875A-4032-B420-485D8A126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2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30F695CC-8427-45B7-97F8-C960D8DD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38" y="68252"/>
            <a:ext cx="6254151" cy="6789748"/>
          </a:xfrm>
          <a:prstGeom prst="rect">
            <a:avLst/>
          </a:prstGeom>
        </p:spPr>
      </p:pic>
      <p:grpSp>
        <p:nvGrpSpPr>
          <p:cNvPr id="5" name="Ομάδα 4">
            <a:extLst>
              <a:ext uri="{FF2B5EF4-FFF2-40B4-BE49-F238E27FC236}">
                <a16:creationId xmlns="" xmlns:a16="http://schemas.microsoft.com/office/drawing/2014/main" id="{B5AF9CAC-3577-4F57-A546-90AC6FB9FE65}"/>
              </a:ext>
            </a:extLst>
          </p:cNvPr>
          <p:cNvGrpSpPr/>
          <p:nvPr/>
        </p:nvGrpSpPr>
        <p:grpSpPr>
          <a:xfrm>
            <a:off x="1906438" y="232913"/>
            <a:ext cx="5313872" cy="4610819"/>
            <a:chOff x="1906438" y="232913"/>
            <a:chExt cx="5313872" cy="4610819"/>
          </a:xfrm>
        </p:grpSpPr>
        <p:sp>
          <p:nvSpPr>
            <p:cNvPr id="3" name="Ορθογώνιο 2">
              <a:extLst>
                <a:ext uri="{FF2B5EF4-FFF2-40B4-BE49-F238E27FC236}">
                  <a16:creationId xmlns="" xmlns:a16="http://schemas.microsoft.com/office/drawing/2014/main" id="{7360AA89-6ED6-462E-A56A-095A285D0320}"/>
                </a:ext>
              </a:extLst>
            </p:cNvPr>
            <p:cNvSpPr/>
            <p:nvPr/>
          </p:nvSpPr>
          <p:spPr>
            <a:xfrm>
              <a:off x="1906438" y="232913"/>
              <a:ext cx="5313872" cy="7677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ΑΝΤΑΠΟΔΩΣΕ ΣΤΗΝ ΕΠΙΣΤΗΜΟΝΙΚΗ ΚΟΙΝΟΤΗΤΑ</a:t>
              </a:r>
            </a:p>
            <a:p>
              <a:pPr algn="ctr"/>
              <a:r>
                <a:rPr lang="el-G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Η επιστήμη επιταχύνεται όταν μοιραζόμαστε</a:t>
              </a:r>
            </a:p>
          </p:txBody>
        </p:sp>
        <p:sp>
          <p:nvSpPr>
            <p:cNvPr id="4" name="Ορθογώνιο 3">
              <a:extLst>
                <a:ext uri="{FF2B5EF4-FFF2-40B4-BE49-F238E27FC236}">
                  <a16:creationId xmlns="" xmlns:a16="http://schemas.microsoft.com/office/drawing/2014/main" id="{32F165BB-D0C0-480D-9B23-2D8353E7E442}"/>
                </a:ext>
              </a:extLst>
            </p:cNvPr>
            <p:cNvSpPr/>
            <p:nvPr/>
          </p:nvSpPr>
          <p:spPr>
            <a:xfrm>
              <a:off x="1906438" y="4075981"/>
              <a:ext cx="5313872" cy="7677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ΠΑΙΞΕ ΤΟ ΠΑΓΚΟΣΜΙΟ ΠΑΙΧΝΙΔΙ</a:t>
              </a:r>
            </a:p>
            <a:p>
              <a:pPr algn="ctr"/>
              <a:r>
                <a:rPr lang="el-G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Θα σε συναρπάσει, αγχώσει και προκαλέσει</a:t>
              </a:r>
            </a:p>
          </p:txBody>
        </p:sp>
      </p:grpSp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48131307-6879-4AAD-9B9D-6F24F7DD9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72</Words>
  <Application>Microsoft Office PowerPoint</Application>
  <PresentationFormat>On-screen Show (4:3)</PresentationFormat>
  <Paragraphs>17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Θέμα του Office</vt:lpstr>
      <vt:lpstr>ΓΥΝΑΙΚΕΣ ΣΤΗΝ ΕΠΙΣΤΗΜΗ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ΓΥΝΑΙΚΕΣ ΣΤΗΝ ΕΠΙΣΤΗΜΗ</dc:title>
  <dc:creator>Fillenia Sideri</dc:creator>
  <cp:lastModifiedBy>Spiros</cp:lastModifiedBy>
  <cp:revision>65</cp:revision>
  <dcterms:created xsi:type="dcterms:W3CDTF">2018-03-10T10:19:45Z</dcterms:created>
  <dcterms:modified xsi:type="dcterms:W3CDTF">2018-05-31T14:52:05Z</dcterms:modified>
</cp:coreProperties>
</file>