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62" r:id="rId5"/>
    <p:sldId id="291" r:id="rId6"/>
    <p:sldId id="287" r:id="rId7"/>
    <p:sldId id="290" r:id="rId8"/>
    <p:sldId id="288" r:id="rId9"/>
    <p:sldId id="277" r:id="rId10"/>
    <p:sldId id="283" r:id="rId11"/>
    <p:sldId id="281" r:id="rId12"/>
    <p:sldId id="278" r:id="rId13"/>
    <p:sldId id="280" r:id="rId14"/>
    <p:sldId id="268" r:id="rId15"/>
    <p:sldId id="285" r:id="rId16"/>
    <p:sldId id="269" r:id="rId17"/>
    <p:sldId id="293" r:id="rId18"/>
    <p:sldId id="292" r:id="rId19"/>
    <p:sldId id="273" r:id="rId20"/>
    <p:sldId id="272" r:id="rId21"/>
    <p:sldId id="275" r:id="rId22"/>
    <p:sldId id="276" r:id="rId23"/>
    <p:sldId id="28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30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53777-60C6-4B85-85EA-16B37D62EEB0}" type="doc">
      <dgm:prSet loTypeId="urn:microsoft.com/office/officeart/2011/layout/TabList" loCatId="list" qsTypeId="urn:microsoft.com/office/officeart/2005/8/quickstyle/3d7" qsCatId="3D" csTypeId="urn:microsoft.com/office/officeart/2005/8/colors/accent5_4" csCatId="accent5" phldr="1"/>
      <dgm:spPr/>
      <dgm:t>
        <a:bodyPr/>
        <a:lstStyle/>
        <a:p>
          <a:endParaRPr lang="el-GR"/>
        </a:p>
      </dgm:t>
    </dgm:pt>
    <dgm:pt modelId="{0C71A834-CDB1-48CD-B975-F30A27BEF1D2}">
      <dgm:prSet custT="1"/>
      <dgm:spPr/>
      <dgm:t>
        <a:bodyPr/>
        <a:lstStyle/>
        <a:p>
          <a:r>
            <a:rPr lang="el-GR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καινοτόμων προϊόντων/υπηρεσιών</a:t>
          </a:r>
          <a:endParaRPr lang="el-GR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CFD33-B0AC-4AB6-89D8-43CE5842B308}" type="parTrans" cxnId="{4D5CE9AE-0B52-4F41-9F52-7102964ACCB4}">
      <dgm:prSet/>
      <dgm:spPr/>
      <dgm:t>
        <a:bodyPr/>
        <a:lstStyle/>
        <a:p>
          <a:endParaRPr lang="el-GR"/>
        </a:p>
      </dgm:t>
    </dgm:pt>
    <dgm:pt modelId="{F4002E1D-5CA3-462B-9311-CE153FE6EDB2}" type="sibTrans" cxnId="{4D5CE9AE-0B52-4F41-9F52-7102964ACCB4}">
      <dgm:prSet/>
      <dgm:spPr/>
      <dgm:t>
        <a:bodyPr/>
        <a:lstStyle/>
        <a:p>
          <a:endParaRPr lang="el-GR"/>
        </a:p>
      </dgm:t>
    </dgm:pt>
    <dgm:pt modelId="{E73E20B9-FFEE-4E62-B804-7383C97C3AD1}">
      <dgm:prSet custT="1"/>
      <dgm:spPr/>
      <dgm:t>
        <a:bodyPr/>
        <a:lstStyle/>
        <a:p>
          <a:r>
            <a:rPr lang="el-G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αξιοποίηση ερευνητικών αποτελεσμάτων</a:t>
          </a:r>
          <a:endParaRPr lang="el-G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4A496-F969-4388-938A-EE0002F3A9BC}" type="parTrans" cxnId="{C8EBB726-BD0E-4346-9738-64BE67375B1F}">
      <dgm:prSet/>
      <dgm:spPr/>
      <dgm:t>
        <a:bodyPr/>
        <a:lstStyle/>
        <a:p>
          <a:endParaRPr lang="el-GR"/>
        </a:p>
      </dgm:t>
    </dgm:pt>
    <dgm:pt modelId="{DA7038D0-F270-4E0E-8711-A26C49CE4B08}" type="sibTrans" cxnId="{C8EBB726-BD0E-4346-9738-64BE67375B1F}">
      <dgm:prSet/>
      <dgm:spPr/>
      <dgm:t>
        <a:bodyPr/>
        <a:lstStyle/>
        <a:p>
          <a:endParaRPr lang="el-GR"/>
        </a:p>
      </dgm:t>
    </dgm:pt>
    <dgm:pt modelId="{0812403E-623A-4C7D-A699-81F2FDEED061}">
      <dgm:prSet custT="1"/>
      <dgm:spPr/>
      <dgm:t>
        <a:bodyPr/>
        <a:lstStyle/>
        <a:p>
          <a:r>
            <a:rPr lang="el-GR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προϊόντων υψηλής προστιθέμενης αξίας</a:t>
          </a:r>
          <a:endParaRPr lang="el-G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D28AC-8B51-44FF-A9BA-B4E007FF5976}" type="parTrans" cxnId="{88B340FA-9095-42E2-8C15-FE700F79C82B}">
      <dgm:prSet/>
      <dgm:spPr/>
      <dgm:t>
        <a:bodyPr/>
        <a:lstStyle/>
        <a:p>
          <a:endParaRPr lang="el-GR"/>
        </a:p>
      </dgm:t>
    </dgm:pt>
    <dgm:pt modelId="{2D1E01A9-8E85-4F73-9827-A036F4DE1F5D}" type="sibTrans" cxnId="{88B340FA-9095-42E2-8C15-FE700F79C82B}">
      <dgm:prSet/>
      <dgm:spPr/>
      <dgm:t>
        <a:bodyPr/>
        <a:lstStyle/>
        <a:p>
          <a:endParaRPr lang="el-GR"/>
        </a:p>
      </dgm:t>
    </dgm:pt>
    <dgm:pt modelId="{44992241-0825-4953-854D-D28037CBC92A}">
      <dgm:prSet custT="1"/>
      <dgm:spPr/>
      <dgm:t>
        <a:bodyPr/>
        <a:lstStyle/>
        <a:p>
          <a:r>
            <a:rPr lang="el-GR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και ανάπτυξη νεοφυών επιχειρήσεων</a:t>
          </a:r>
          <a:endParaRPr lang="el-GR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EFD0A-FF72-4F82-87A6-F429A9EF2CFA}" type="parTrans" cxnId="{DBE2B51B-D04A-4E0B-AD36-8396592DF864}">
      <dgm:prSet/>
      <dgm:spPr/>
      <dgm:t>
        <a:bodyPr/>
        <a:lstStyle/>
        <a:p>
          <a:endParaRPr lang="el-GR"/>
        </a:p>
      </dgm:t>
    </dgm:pt>
    <dgm:pt modelId="{A3BD6A12-E5B6-4102-82D8-9E1BF3A729C2}" type="sibTrans" cxnId="{DBE2B51B-D04A-4E0B-AD36-8396592DF864}">
      <dgm:prSet/>
      <dgm:spPr/>
      <dgm:t>
        <a:bodyPr/>
        <a:lstStyle/>
        <a:p>
          <a:endParaRPr lang="el-GR"/>
        </a:p>
      </dgm:t>
    </dgm:pt>
    <dgm:pt modelId="{FBCDA24F-9915-4F3E-B3C6-6E23E0356FFF}">
      <dgm:prSet custT="1"/>
      <dgm:spPr/>
      <dgm:t>
        <a:bodyPr/>
        <a:lstStyle/>
        <a:p>
          <a:r>
            <a:rPr lang="el-GR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οικονομική ενίσχυση Ερευνητικών &amp; Ακαδημαϊκών Ιδρυμάτων</a:t>
          </a:r>
          <a:endParaRPr lang="el-GR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2A988-733B-477C-9D67-D7A6847EE2DE}" type="parTrans" cxnId="{262AF145-CB9A-4323-88ED-B01203DDC634}">
      <dgm:prSet/>
      <dgm:spPr/>
      <dgm:t>
        <a:bodyPr/>
        <a:lstStyle/>
        <a:p>
          <a:endParaRPr lang="el-GR"/>
        </a:p>
      </dgm:t>
    </dgm:pt>
    <dgm:pt modelId="{C19C32E0-95C5-44E9-AC31-FE842C3988D8}" type="sibTrans" cxnId="{262AF145-CB9A-4323-88ED-B01203DDC634}">
      <dgm:prSet/>
      <dgm:spPr/>
      <dgm:t>
        <a:bodyPr/>
        <a:lstStyle/>
        <a:p>
          <a:endParaRPr lang="el-GR"/>
        </a:p>
      </dgm:t>
    </dgm:pt>
    <dgm:pt modelId="{C59C5071-DF7F-4858-83E3-2BF19E93F19A}">
      <dgm:prSet custT="1"/>
      <dgm:spPr/>
      <dgm:t>
        <a:bodyPr/>
        <a:lstStyle/>
        <a:p>
          <a:r>
            <a:rPr lang="el-GR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αύξηση της επιχειρηματικότητας</a:t>
          </a:r>
        </a:p>
        <a:p>
          <a:r>
            <a:rPr lang="el-GR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ενίσχυση της ευημερίας και της ποιότητας ζωής</a:t>
          </a:r>
          <a:endParaRPr lang="el-GR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E63CB-2D47-4B78-8EF6-4C3349AB72C5}" type="parTrans" cxnId="{2842D6E9-3A77-427B-9622-F973E1A3E759}">
      <dgm:prSet/>
      <dgm:spPr/>
      <dgm:t>
        <a:bodyPr/>
        <a:lstStyle/>
        <a:p>
          <a:endParaRPr lang="el-GR"/>
        </a:p>
      </dgm:t>
    </dgm:pt>
    <dgm:pt modelId="{03853B08-7278-49FE-B4F1-989E954D047B}" type="sibTrans" cxnId="{2842D6E9-3A77-427B-9622-F973E1A3E759}">
      <dgm:prSet/>
      <dgm:spPr/>
      <dgm:t>
        <a:bodyPr/>
        <a:lstStyle/>
        <a:p>
          <a:endParaRPr lang="el-GR"/>
        </a:p>
      </dgm:t>
    </dgm:pt>
    <dgm:pt modelId="{C535C215-B87E-4CAC-A96E-579A7C541AE6}">
      <dgm:prSet custT="1"/>
      <dgm:spPr/>
      <dgm:t>
        <a:bodyPr/>
        <a:lstStyle/>
        <a:p>
          <a:r>
            <a:rPr lang="el-GR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αξιοποίηση υψηλής τεχνολογίας</a:t>
          </a:r>
          <a:endParaRPr lang="el-GR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F8DCB-9DE0-4862-B200-BAA69637C7F5}" type="sibTrans" cxnId="{A90F15ED-0AC1-478B-B51A-D31C2D163C94}">
      <dgm:prSet/>
      <dgm:spPr/>
      <dgm:t>
        <a:bodyPr/>
        <a:lstStyle/>
        <a:p>
          <a:endParaRPr lang="el-GR"/>
        </a:p>
      </dgm:t>
    </dgm:pt>
    <dgm:pt modelId="{153F5EDD-8E74-4F98-887A-70DD7942569F}" type="parTrans" cxnId="{A90F15ED-0AC1-478B-B51A-D31C2D163C94}">
      <dgm:prSet/>
      <dgm:spPr/>
      <dgm:t>
        <a:bodyPr/>
        <a:lstStyle/>
        <a:p>
          <a:endParaRPr lang="el-GR"/>
        </a:p>
      </dgm:t>
    </dgm:pt>
    <dgm:pt modelId="{2839799F-8715-4A87-800E-5E1288D0736C}" type="pres">
      <dgm:prSet presAssocID="{F4F53777-60C6-4B85-85EA-16B37D62EEB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243E817C-255E-4B6C-A149-329EED2C60D4}" type="pres">
      <dgm:prSet presAssocID="{C535C215-B87E-4CAC-A96E-579A7C541AE6}" presName="composite" presStyleCnt="0"/>
      <dgm:spPr/>
      <dgm:t>
        <a:bodyPr/>
        <a:lstStyle/>
        <a:p>
          <a:endParaRPr lang="el-GR"/>
        </a:p>
      </dgm:t>
    </dgm:pt>
    <dgm:pt modelId="{5B47376E-9387-4B55-99C8-137242A6E300}" type="pres">
      <dgm:prSet presAssocID="{C535C215-B87E-4CAC-A96E-579A7C541AE6}" presName="FirstChild" presStyleLbl="revTx" presStyleIdx="0" presStyleCnt="7" custScaleX="25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419C97-953C-4BC9-9480-E729D5E0175F}" type="pres">
      <dgm:prSet presAssocID="{C535C215-B87E-4CAC-A96E-579A7C541AE6}" presName="Parent" presStyleLbl="alignNode1" presStyleIdx="0" presStyleCnt="7" custScaleX="384615" custLinFactX="51440" custLinFactY="3900" custLinFactNeighborX="100000" custLinFactNeighborY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9D2D9B-4306-45BB-A18B-FB9504ACE163}" type="pres">
      <dgm:prSet presAssocID="{C535C215-B87E-4CAC-A96E-579A7C541AE6}" presName="Accent" presStyleLbl="parChTrans1D1" presStyleIdx="0" presStyleCnt="7"/>
      <dgm:spPr/>
      <dgm:t>
        <a:bodyPr/>
        <a:lstStyle/>
        <a:p>
          <a:endParaRPr lang="el-GR"/>
        </a:p>
      </dgm:t>
    </dgm:pt>
    <dgm:pt modelId="{FA4E4602-A984-4358-9762-11A1527BF8F5}" type="pres">
      <dgm:prSet presAssocID="{2DBF8DCB-9DE0-4862-B200-BAA69637C7F5}" presName="sibTrans" presStyleCnt="0"/>
      <dgm:spPr/>
      <dgm:t>
        <a:bodyPr/>
        <a:lstStyle/>
        <a:p>
          <a:endParaRPr lang="el-GR"/>
        </a:p>
      </dgm:t>
    </dgm:pt>
    <dgm:pt modelId="{DF56912E-379C-44B5-8023-9782A8DD039A}" type="pres">
      <dgm:prSet presAssocID="{0812403E-623A-4C7D-A699-81F2FDEED061}" presName="composite" presStyleCnt="0"/>
      <dgm:spPr/>
      <dgm:t>
        <a:bodyPr/>
        <a:lstStyle/>
        <a:p>
          <a:endParaRPr lang="el-GR"/>
        </a:p>
      </dgm:t>
    </dgm:pt>
    <dgm:pt modelId="{5E4E16D2-0478-4E9E-AB29-ACE8A83AF54C}" type="pres">
      <dgm:prSet presAssocID="{0812403E-623A-4C7D-A699-81F2FDEED06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31D8B1-E5C1-44A4-BF17-45DC196598F5}" type="pres">
      <dgm:prSet presAssocID="{0812403E-623A-4C7D-A699-81F2FDEED061}" presName="Parent" presStyleLbl="alignNode1" presStyleIdx="1" presStyleCnt="7" custScaleX="384615" custLinFactX="51440" custLinFactY="100000" custLinFactNeighborX="100000" custLinFactNeighborY="10849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8B6303-77DA-415F-BDA8-3647F5E507B9}" type="pres">
      <dgm:prSet presAssocID="{0812403E-623A-4C7D-A699-81F2FDEED061}" presName="Accent" presStyleLbl="parChTrans1D1" presStyleIdx="1" presStyleCnt="7"/>
      <dgm:spPr/>
      <dgm:t>
        <a:bodyPr/>
        <a:lstStyle/>
        <a:p>
          <a:endParaRPr lang="el-GR"/>
        </a:p>
      </dgm:t>
    </dgm:pt>
    <dgm:pt modelId="{4516AFAD-8189-4552-8EF0-AA72B9A6A645}" type="pres">
      <dgm:prSet presAssocID="{2D1E01A9-8E85-4F73-9827-A036F4DE1F5D}" presName="sibTrans" presStyleCnt="0"/>
      <dgm:spPr/>
      <dgm:t>
        <a:bodyPr/>
        <a:lstStyle/>
        <a:p>
          <a:endParaRPr lang="el-GR"/>
        </a:p>
      </dgm:t>
    </dgm:pt>
    <dgm:pt modelId="{5978A575-AAFC-4640-88C0-96A488EE99E3}" type="pres">
      <dgm:prSet presAssocID="{E73E20B9-FFEE-4E62-B804-7383C97C3AD1}" presName="composite" presStyleCnt="0"/>
      <dgm:spPr/>
      <dgm:t>
        <a:bodyPr/>
        <a:lstStyle/>
        <a:p>
          <a:endParaRPr lang="el-GR"/>
        </a:p>
      </dgm:t>
    </dgm:pt>
    <dgm:pt modelId="{12F4E11B-3014-4F74-9EEA-53B351F457E8}" type="pres">
      <dgm:prSet presAssocID="{E73E20B9-FFEE-4E62-B804-7383C97C3AD1}" presName="FirstChild" presStyleLbl="revTx" presStyleIdx="2" presStyleCnt="7" custScaleX="30402" custLinFactNeighborX="1351" custLinFactNeighborY="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AA3B3A-9D43-4D58-ACBC-E3453C0D6DF0}" type="pres">
      <dgm:prSet presAssocID="{E73E20B9-FFEE-4E62-B804-7383C97C3AD1}" presName="Parent" presStyleLbl="alignNode1" presStyleIdx="2" presStyleCnt="7" custScaleX="384615" custLinFactX="51440" custLinFactY="-100000" custLinFactNeighborX="100000" custLinFactNeighborY="-11089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D47797-189D-45B7-9F7C-345B642BEC20}" type="pres">
      <dgm:prSet presAssocID="{E73E20B9-FFEE-4E62-B804-7383C97C3AD1}" presName="Accent" presStyleLbl="parChTrans1D1" presStyleIdx="2" presStyleCnt="7"/>
      <dgm:spPr/>
      <dgm:t>
        <a:bodyPr/>
        <a:lstStyle/>
        <a:p>
          <a:endParaRPr lang="el-GR"/>
        </a:p>
      </dgm:t>
    </dgm:pt>
    <dgm:pt modelId="{0F0D9741-C07B-4512-BF48-8777927DA33D}" type="pres">
      <dgm:prSet presAssocID="{DA7038D0-F270-4E0E-8711-A26C49CE4B08}" presName="sibTrans" presStyleCnt="0"/>
      <dgm:spPr/>
      <dgm:t>
        <a:bodyPr/>
        <a:lstStyle/>
        <a:p>
          <a:endParaRPr lang="el-GR"/>
        </a:p>
      </dgm:t>
    </dgm:pt>
    <dgm:pt modelId="{ABCFB989-D58C-4132-AE51-75A9D0820335}" type="pres">
      <dgm:prSet presAssocID="{0C71A834-CDB1-48CD-B975-F30A27BEF1D2}" presName="composite" presStyleCnt="0"/>
      <dgm:spPr/>
      <dgm:t>
        <a:bodyPr/>
        <a:lstStyle/>
        <a:p>
          <a:endParaRPr lang="el-GR"/>
        </a:p>
      </dgm:t>
    </dgm:pt>
    <dgm:pt modelId="{8351CDDD-13B6-4771-BF98-729DFCC9C399}" type="pres">
      <dgm:prSet presAssocID="{0C71A834-CDB1-48CD-B975-F30A27BEF1D2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CD2D92-56A7-470C-B0FB-1C65BA79090D}" type="pres">
      <dgm:prSet presAssocID="{0C71A834-CDB1-48CD-B975-F30A27BEF1D2}" presName="Parent" presStyleLbl="alignNode1" presStyleIdx="3" presStyleCnt="7" custScaleX="384615" custLinFactX="48075" custLinFactY="-6303" custLinFactNeighborX="10000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27EE16-6FA3-4C3D-9BE1-3CF6B5F067D4}" type="pres">
      <dgm:prSet presAssocID="{0C71A834-CDB1-48CD-B975-F30A27BEF1D2}" presName="Accent" presStyleLbl="parChTrans1D1" presStyleIdx="3" presStyleCnt="7"/>
      <dgm:spPr/>
      <dgm:t>
        <a:bodyPr/>
        <a:lstStyle/>
        <a:p>
          <a:endParaRPr lang="el-GR"/>
        </a:p>
      </dgm:t>
    </dgm:pt>
    <dgm:pt modelId="{5C2A4364-6CD2-496E-9405-BDA04514415F}" type="pres">
      <dgm:prSet presAssocID="{F4002E1D-5CA3-462B-9311-CE153FE6EDB2}" presName="sibTrans" presStyleCnt="0"/>
      <dgm:spPr/>
      <dgm:t>
        <a:bodyPr/>
        <a:lstStyle/>
        <a:p>
          <a:endParaRPr lang="el-GR"/>
        </a:p>
      </dgm:t>
    </dgm:pt>
    <dgm:pt modelId="{CF5B4DC8-5972-4CE2-B241-86E738B26B16}" type="pres">
      <dgm:prSet presAssocID="{44992241-0825-4953-854D-D28037CBC92A}" presName="composite" presStyleCnt="0"/>
      <dgm:spPr/>
      <dgm:t>
        <a:bodyPr/>
        <a:lstStyle/>
        <a:p>
          <a:endParaRPr lang="el-GR"/>
        </a:p>
      </dgm:t>
    </dgm:pt>
    <dgm:pt modelId="{16089841-D714-45DA-AABC-38BF5D5E453B}" type="pres">
      <dgm:prSet presAssocID="{44992241-0825-4953-854D-D28037CBC92A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8D212F-506E-4DDB-BBA6-2A0417C65348}" type="pres">
      <dgm:prSet presAssocID="{44992241-0825-4953-854D-D28037CBC92A}" presName="Parent" presStyleLbl="alignNode1" presStyleIdx="4" presStyleCnt="7" custScaleX="384615" custScaleY="127921" custLinFactX="51440" custLinFactY="3089" custLinFactNeighborX="100000" custLinFactNeighborY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D4D0A2-E09F-4B8C-85F2-499FB9C8866D}" type="pres">
      <dgm:prSet presAssocID="{44992241-0825-4953-854D-D28037CBC92A}" presName="Accent" presStyleLbl="parChTrans1D1" presStyleIdx="4" presStyleCnt="7"/>
      <dgm:spPr/>
      <dgm:t>
        <a:bodyPr/>
        <a:lstStyle/>
        <a:p>
          <a:endParaRPr lang="el-GR"/>
        </a:p>
      </dgm:t>
    </dgm:pt>
    <dgm:pt modelId="{CDE5AAD7-49D5-4716-B100-C39764FE8017}" type="pres">
      <dgm:prSet presAssocID="{A3BD6A12-E5B6-4102-82D8-9E1BF3A729C2}" presName="sibTrans" presStyleCnt="0"/>
      <dgm:spPr/>
      <dgm:t>
        <a:bodyPr/>
        <a:lstStyle/>
        <a:p>
          <a:endParaRPr lang="el-GR"/>
        </a:p>
      </dgm:t>
    </dgm:pt>
    <dgm:pt modelId="{FA784DB0-3860-4FA6-9A41-992A43C976C0}" type="pres">
      <dgm:prSet presAssocID="{FBCDA24F-9915-4F3E-B3C6-6E23E0356FFF}" presName="composite" presStyleCnt="0"/>
      <dgm:spPr/>
      <dgm:t>
        <a:bodyPr/>
        <a:lstStyle/>
        <a:p>
          <a:endParaRPr lang="el-GR"/>
        </a:p>
      </dgm:t>
    </dgm:pt>
    <dgm:pt modelId="{3AC98464-A36E-4D5D-8D44-6A16A42B9141}" type="pres">
      <dgm:prSet presAssocID="{FBCDA24F-9915-4F3E-B3C6-6E23E0356FFF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60CC79-62E7-4F86-AAAB-EC0B407ECB95}" type="pres">
      <dgm:prSet presAssocID="{FBCDA24F-9915-4F3E-B3C6-6E23E0356FFF}" presName="Parent" presStyleLbl="alignNode1" presStyleIdx="5" presStyleCnt="7" custScaleX="384615" custLinFactY="-30638" custLinFactNeighborX="71154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0042D4-4407-481E-81A9-2E7FD14D66E6}" type="pres">
      <dgm:prSet presAssocID="{FBCDA24F-9915-4F3E-B3C6-6E23E0356FFF}" presName="Accent" presStyleLbl="parChTrans1D1" presStyleIdx="5" presStyleCnt="7"/>
      <dgm:spPr/>
      <dgm:t>
        <a:bodyPr/>
        <a:lstStyle/>
        <a:p>
          <a:endParaRPr lang="el-GR"/>
        </a:p>
      </dgm:t>
    </dgm:pt>
    <dgm:pt modelId="{2DAD0C33-45E8-4BA4-82E1-270A63237815}" type="pres">
      <dgm:prSet presAssocID="{C19C32E0-95C5-44E9-AC31-FE842C3988D8}" presName="sibTrans" presStyleCnt="0"/>
      <dgm:spPr/>
      <dgm:t>
        <a:bodyPr/>
        <a:lstStyle/>
        <a:p>
          <a:endParaRPr lang="el-GR"/>
        </a:p>
      </dgm:t>
    </dgm:pt>
    <dgm:pt modelId="{7300CA1B-3F3B-4584-8EE5-8A04F58FFD38}" type="pres">
      <dgm:prSet presAssocID="{C59C5071-DF7F-4858-83E3-2BF19E93F19A}" presName="composite" presStyleCnt="0"/>
      <dgm:spPr/>
      <dgm:t>
        <a:bodyPr/>
        <a:lstStyle/>
        <a:p>
          <a:endParaRPr lang="el-GR"/>
        </a:p>
      </dgm:t>
    </dgm:pt>
    <dgm:pt modelId="{1D282F41-530E-41E2-B603-3935A180A82B}" type="pres">
      <dgm:prSet presAssocID="{C59C5071-DF7F-4858-83E3-2BF19E93F19A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778F6E-938C-4FC1-8D25-F445F9BB362C}" type="pres">
      <dgm:prSet presAssocID="{C59C5071-DF7F-4858-83E3-2BF19E93F19A}" presName="Parent" presStyleLbl="alignNode1" presStyleIdx="6" presStyleCnt="7" custScaleX="384615" custScaleY="165284" custLinFactX="51440" custLinFactNeighborX="100000" custLinFactNeighborY="-211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606D12-2E7D-4726-A8C5-5361861C751D}" type="pres">
      <dgm:prSet presAssocID="{C59C5071-DF7F-4858-83E3-2BF19E93F19A}" presName="Accent" presStyleLbl="parChTrans1D1" presStyleIdx="6" presStyleCnt="7"/>
      <dgm:spPr/>
      <dgm:t>
        <a:bodyPr/>
        <a:lstStyle/>
        <a:p>
          <a:endParaRPr lang="el-GR"/>
        </a:p>
      </dgm:t>
    </dgm:pt>
  </dgm:ptLst>
  <dgm:cxnLst>
    <dgm:cxn modelId="{5638A7A5-204C-49CD-8518-AE8432AEDC61}" type="presOf" srcId="{44992241-0825-4953-854D-D28037CBC92A}" destId="{A28D212F-506E-4DDB-BBA6-2A0417C65348}" srcOrd="0" destOrd="0" presId="urn:microsoft.com/office/officeart/2011/layout/TabList"/>
    <dgm:cxn modelId="{4234802D-2E8F-46A1-8A99-C66F95EA27D9}" type="presOf" srcId="{0812403E-623A-4C7D-A699-81F2FDEED061}" destId="{5831D8B1-E5C1-44A4-BF17-45DC196598F5}" srcOrd="0" destOrd="0" presId="urn:microsoft.com/office/officeart/2011/layout/TabList"/>
    <dgm:cxn modelId="{2842D6E9-3A77-427B-9622-F973E1A3E759}" srcId="{F4F53777-60C6-4B85-85EA-16B37D62EEB0}" destId="{C59C5071-DF7F-4858-83E3-2BF19E93F19A}" srcOrd="6" destOrd="0" parTransId="{709E63CB-2D47-4B78-8EF6-4C3349AB72C5}" sibTransId="{03853B08-7278-49FE-B4F1-989E954D047B}"/>
    <dgm:cxn modelId="{4D5CE9AE-0B52-4F41-9F52-7102964ACCB4}" srcId="{F4F53777-60C6-4B85-85EA-16B37D62EEB0}" destId="{0C71A834-CDB1-48CD-B975-F30A27BEF1D2}" srcOrd="3" destOrd="0" parTransId="{64ACFD33-B0AC-4AB6-89D8-43CE5842B308}" sibTransId="{F4002E1D-5CA3-462B-9311-CE153FE6EDB2}"/>
    <dgm:cxn modelId="{DBE2B51B-D04A-4E0B-AD36-8396592DF864}" srcId="{F4F53777-60C6-4B85-85EA-16B37D62EEB0}" destId="{44992241-0825-4953-854D-D28037CBC92A}" srcOrd="4" destOrd="0" parTransId="{E6AEFD0A-FF72-4F82-87A6-F429A9EF2CFA}" sibTransId="{A3BD6A12-E5B6-4102-82D8-9E1BF3A729C2}"/>
    <dgm:cxn modelId="{91243713-B757-45C7-9A0A-25CFDDEEFB2B}" type="presOf" srcId="{C59C5071-DF7F-4858-83E3-2BF19E93F19A}" destId="{24778F6E-938C-4FC1-8D25-F445F9BB362C}" srcOrd="0" destOrd="0" presId="urn:microsoft.com/office/officeart/2011/layout/TabList"/>
    <dgm:cxn modelId="{2ADEB36B-8B19-4B11-B73D-8CAA95FF3089}" type="presOf" srcId="{E73E20B9-FFEE-4E62-B804-7383C97C3AD1}" destId="{28AA3B3A-9D43-4D58-ACBC-E3453C0D6DF0}" srcOrd="0" destOrd="0" presId="urn:microsoft.com/office/officeart/2011/layout/TabList"/>
    <dgm:cxn modelId="{8DB7A60D-67AA-4B7E-A0AA-C9A8C3A60F0D}" type="presOf" srcId="{FBCDA24F-9915-4F3E-B3C6-6E23E0356FFF}" destId="{EE60CC79-62E7-4F86-AAAB-EC0B407ECB95}" srcOrd="0" destOrd="0" presId="urn:microsoft.com/office/officeart/2011/layout/TabList"/>
    <dgm:cxn modelId="{C8EBB726-BD0E-4346-9738-64BE67375B1F}" srcId="{F4F53777-60C6-4B85-85EA-16B37D62EEB0}" destId="{E73E20B9-FFEE-4E62-B804-7383C97C3AD1}" srcOrd="2" destOrd="0" parTransId="{9EE4A496-F969-4388-938A-EE0002F3A9BC}" sibTransId="{DA7038D0-F270-4E0E-8711-A26C49CE4B08}"/>
    <dgm:cxn modelId="{262AF145-CB9A-4323-88ED-B01203DDC634}" srcId="{F4F53777-60C6-4B85-85EA-16B37D62EEB0}" destId="{FBCDA24F-9915-4F3E-B3C6-6E23E0356FFF}" srcOrd="5" destOrd="0" parTransId="{AD52A988-733B-477C-9D67-D7A6847EE2DE}" sibTransId="{C19C32E0-95C5-44E9-AC31-FE842C3988D8}"/>
    <dgm:cxn modelId="{A90F15ED-0AC1-478B-B51A-D31C2D163C94}" srcId="{F4F53777-60C6-4B85-85EA-16B37D62EEB0}" destId="{C535C215-B87E-4CAC-A96E-579A7C541AE6}" srcOrd="0" destOrd="0" parTransId="{153F5EDD-8E74-4F98-887A-70DD7942569F}" sibTransId="{2DBF8DCB-9DE0-4862-B200-BAA69637C7F5}"/>
    <dgm:cxn modelId="{95A8C9A2-036D-4B5C-9AD4-AAD0AC76D9DB}" type="presOf" srcId="{C535C215-B87E-4CAC-A96E-579A7C541AE6}" destId="{3F419C97-953C-4BC9-9480-E729D5E0175F}" srcOrd="0" destOrd="0" presId="urn:microsoft.com/office/officeart/2011/layout/TabList"/>
    <dgm:cxn modelId="{88B340FA-9095-42E2-8C15-FE700F79C82B}" srcId="{F4F53777-60C6-4B85-85EA-16B37D62EEB0}" destId="{0812403E-623A-4C7D-A699-81F2FDEED061}" srcOrd="1" destOrd="0" parTransId="{7D6D28AC-8B51-44FF-A9BA-B4E007FF5976}" sibTransId="{2D1E01A9-8E85-4F73-9827-A036F4DE1F5D}"/>
    <dgm:cxn modelId="{F4FA073A-2A6D-4114-B09F-D10E25D1C2B2}" type="presOf" srcId="{F4F53777-60C6-4B85-85EA-16B37D62EEB0}" destId="{2839799F-8715-4A87-800E-5E1288D0736C}" srcOrd="0" destOrd="0" presId="urn:microsoft.com/office/officeart/2011/layout/TabList"/>
    <dgm:cxn modelId="{2CA927A0-3F4C-4E6D-B95F-65E990672F4B}" type="presOf" srcId="{0C71A834-CDB1-48CD-B975-F30A27BEF1D2}" destId="{D2CD2D92-56A7-470C-B0FB-1C65BA79090D}" srcOrd="0" destOrd="0" presId="urn:microsoft.com/office/officeart/2011/layout/TabList"/>
    <dgm:cxn modelId="{A987132E-F106-46B0-8D86-2DA390D80390}" type="presParOf" srcId="{2839799F-8715-4A87-800E-5E1288D0736C}" destId="{243E817C-255E-4B6C-A149-329EED2C60D4}" srcOrd="0" destOrd="0" presId="urn:microsoft.com/office/officeart/2011/layout/TabList"/>
    <dgm:cxn modelId="{C64FFE85-29B2-4B30-B34B-89A6B945D0CE}" type="presParOf" srcId="{243E817C-255E-4B6C-A149-329EED2C60D4}" destId="{5B47376E-9387-4B55-99C8-137242A6E300}" srcOrd="0" destOrd="0" presId="urn:microsoft.com/office/officeart/2011/layout/TabList"/>
    <dgm:cxn modelId="{FB644149-5516-4B71-B122-AB016098BCD3}" type="presParOf" srcId="{243E817C-255E-4B6C-A149-329EED2C60D4}" destId="{3F419C97-953C-4BC9-9480-E729D5E0175F}" srcOrd="1" destOrd="0" presId="urn:microsoft.com/office/officeart/2011/layout/TabList"/>
    <dgm:cxn modelId="{FF8217C7-15FC-442F-86B6-6BC420663878}" type="presParOf" srcId="{243E817C-255E-4B6C-A149-329EED2C60D4}" destId="{B09D2D9B-4306-45BB-A18B-FB9504ACE163}" srcOrd="2" destOrd="0" presId="urn:microsoft.com/office/officeart/2011/layout/TabList"/>
    <dgm:cxn modelId="{713F8681-2B31-43D4-80D3-4A04E538E745}" type="presParOf" srcId="{2839799F-8715-4A87-800E-5E1288D0736C}" destId="{FA4E4602-A984-4358-9762-11A1527BF8F5}" srcOrd="1" destOrd="0" presId="urn:microsoft.com/office/officeart/2011/layout/TabList"/>
    <dgm:cxn modelId="{AA9A0985-A838-4CB9-9C77-BB8BA6CC5393}" type="presParOf" srcId="{2839799F-8715-4A87-800E-5E1288D0736C}" destId="{DF56912E-379C-44B5-8023-9782A8DD039A}" srcOrd="2" destOrd="0" presId="urn:microsoft.com/office/officeart/2011/layout/TabList"/>
    <dgm:cxn modelId="{FCDD6AD6-9FBA-4D27-8EB5-69C116C97BAF}" type="presParOf" srcId="{DF56912E-379C-44B5-8023-9782A8DD039A}" destId="{5E4E16D2-0478-4E9E-AB29-ACE8A83AF54C}" srcOrd="0" destOrd="0" presId="urn:microsoft.com/office/officeart/2011/layout/TabList"/>
    <dgm:cxn modelId="{C4F7B7A7-9ECA-4BFC-93A1-F77D7848FE82}" type="presParOf" srcId="{DF56912E-379C-44B5-8023-9782A8DD039A}" destId="{5831D8B1-E5C1-44A4-BF17-45DC196598F5}" srcOrd="1" destOrd="0" presId="urn:microsoft.com/office/officeart/2011/layout/TabList"/>
    <dgm:cxn modelId="{8D011167-6CA6-4CD8-9DF7-88ABFB899CB3}" type="presParOf" srcId="{DF56912E-379C-44B5-8023-9782A8DD039A}" destId="{188B6303-77DA-415F-BDA8-3647F5E507B9}" srcOrd="2" destOrd="0" presId="urn:microsoft.com/office/officeart/2011/layout/TabList"/>
    <dgm:cxn modelId="{7BA65EC6-BD75-41C0-A5EE-2685ED075EF3}" type="presParOf" srcId="{2839799F-8715-4A87-800E-5E1288D0736C}" destId="{4516AFAD-8189-4552-8EF0-AA72B9A6A645}" srcOrd="3" destOrd="0" presId="urn:microsoft.com/office/officeart/2011/layout/TabList"/>
    <dgm:cxn modelId="{0719439C-66C7-4677-B6BE-6DB0433DF731}" type="presParOf" srcId="{2839799F-8715-4A87-800E-5E1288D0736C}" destId="{5978A575-AAFC-4640-88C0-96A488EE99E3}" srcOrd="4" destOrd="0" presId="urn:microsoft.com/office/officeart/2011/layout/TabList"/>
    <dgm:cxn modelId="{2C5DAC45-7F7B-46C0-94B7-F954C8419791}" type="presParOf" srcId="{5978A575-AAFC-4640-88C0-96A488EE99E3}" destId="{12F4E11B-3014-4F74-9EEA-53B351F457E8}" srcOrd="0" destOrd="0" presId="urn:microsoft.com/office/officeart/2011/layout/TabList"/>
    <dgm:cxn modelId="{ACF06100-6060-410E-B75C-492CDE24B418}" type="presParOf" srcId="{5978A575-AAFC-4640-88C0-96A488EE99E3}" destId="{28AA3B3A-9D43-4D58-ACBC-E3453C0D6DF0}" srcOrd="1" destOrd="0" presId="urn:microsoft.com/office/officeart/2011/layout/TabList"/>
    <dgm:cxn modelId="{CA8B7D3E-141D-4D48-828A-CD55D620295C}" type="presParOf" srcId="{5978A575-AAFC-4640-88C0-96A488EE99E3}" destId="{E8D47797-189D-45B7-9F7C-345B642BEC20}" srcOrd="2" destOrd="0" presId="urn:microsoft.com/office/officeart/2011/layout/TabList"/>
    <dgm:cxn modelId="{4A40DEC3-4366-4E4F-910D-567BB49BC63C}" type="presParOf" srcId="{2839799F-8715-4A87-800E-5E1288D0736C}" destId="{0F0D9741-C07B-4512-BF48-8777927DA33D}" srcOrd="5" destOrd="0" presId="urn:microsoft.com/office/officeart/2011/layout/TabList"/>
    <dgm:cxn modelId="{0A26476A-36A6-4EB9-870E-47B8D15800E4}" type="presParOf" srcId="{2839799F-8715-4A87-800E-5E1288D0736C}" destId="{ABCFB989-D58C-4132-AE51-75A9D0820335}" srcOrd="6" destOrd="0" presId="urn:microsoft.com/office/officeart/2011/layout/TabList"/>
    <dgm:cxn modelId="{233B668D-93CB-4CE7-8E0C-DE0BEC6FE1F6}" type="presParOf" srcId="{ABCFB989-D58C-4132-AE51-75A9D0820335}" destId="{8351CDDD-13B6-4771-BF98-729DFCC9C399}" srcOrd="0" destOrd="0" presId="urn:microsoft.com/office/officeart/2011/layout/TabList"/>
    <dgm:cxn modelId="{221A39AF-2776-40B9-A04D-7F92FD3F454B}" type="presParOf" srcId="{ABCFB989-D58C-4132-AE51-75A9D0820335}" destId="{D2CD2D92-56A7-470C-B0FB-1C65BA79090D}" srcOrd="1" destOrd="0" presId="urn:microsoft.com/office/officeart/2011/layout/TabList"/>
    <dgm:cxn modelId="{F64EE6FA-4FED-447C-A640-6389644B0E30}" type="presParOf" srcId="{ABCFB989-D58C-4132-AE51-75A9D0820335}" destId="{2927EE16-6FA3-4C3D-9BE1-3CF6B5F067D4}" srcOrd="2" destOrd="0" presId="urn:microsoft.com/office/officeart/2011/layout/TabList"/>
    <dgm:cxn modelId="{D467BF4F-B26F-4235-B742-7E3E3BD25FF0}" type="presParOf" srcId="{2839799F-8715-4A87-800E-5E1288D0736C}" destId="{5C2A4364-6CD2-496E-9405-BDA04514415F}" srcOrd="7" destOrd="0" presId="urn:microsoft.com/office/officeart/2011/layout/TabList"/>
    <dgm:cxn modelId="{83E1D0B0-6A84-46B3-BD46-D479B0D89249}" type="presParOf" srcId="{2839799F-8715-4A87-800E-5E1288D0736C}" destId="{CF5B4DC8-5972-4CE2-B241-86E738B26B16}" srcOrd="8" destOrd="0" presId="urn:microsoft.com/office/officeart/2011/layout/TabList"/>
    <dgm:cxn modelId="{14A5156E-3981-4152-9259-395F14E12049}" type="presParOf" srcId="{CF5B4DC8-5972-4CE2-B241-86E738B26B16}" destId="{16089841-D714-45DA-AABC-38BF5D5E453B}" srcOrd="0" destOrd="0" presId="urn:microsoft.com/office/officeart/2011/layout/TabList"/>
    <dgm:cxn modelId="{57BFE9BC-8409-4D8C-AB9B-E81A5CD4D598}" type="presParOf" srcId="{CF5B4DC8-5972-4CE2-B241-86E738B26B16}" destId="{A28D212F-506E-4DDB-BBA6-2A0417C65348}" srcOrd="1" destOrd="0" presId="urn:microsoft.com/office/officeart/2011/layout/TabList"/>
    <dgm:cxn modelId="{58834B85-23E0-42DA-9B2F-A5F19D6E84B6}" type="presParOf" srcId="{CF5B4DC8-5972-4CE2-B241-86E738B26B16}" destId="{5BD4D0A2-E09F-4B8C-85F2-499FB9C8866D}" srcOrd="2" destOrd="0" presId="urn:microsoft.com/office/officeart/2011/layout/TabList"/>
    <dgm:cxn modelId="{59221327-D725-4651-9B4C-2A32C566FCCE}" type="presParOf" srcId="{2839799F-8715-4A87-800E-5E1288D0736C}" destId="{CDE5AAD7-49D5-4716-B100-C39764FE8017}" srcOrd="9" destOrd="0" presId="urn:microsoft.com/office/officeart/2011/layout/TabList"/>
    <dgm:cxn modelId="{20D6E894-F90B-4A8A-B952-D8403AC3EC4C}" type="presParOf" srcId="{2839799F-8715-4A87-800E-5E1288D0736C}" destId="{FA784DB0-3860-4FA6-9A41-992A43C976C0}" srcOrd="10" destOrd="0" presId="urn:microsoft.com/office/officeart/2011/layout/TabList"/>
    <dgm:cxn modelId="{73C72F88-00E4-4871-BC46-35B9E4B13E47}" type="presParOf" srcId="{FA784DB0-3860-4FA6-9A41-992A43C976C0}" destId="{3AC98464-A36E-4D5D-8D44-6A16A42B9141}" srcOrd="0" destOrd="0" presId="urn:microsoft.com/office/officeart/2011/layout/TabList"/>
    <dgm:cxn modelId="{2BF9F8CE-D57B-4BB7-84CF-D29E7A108E43}" type="presParOf" srcId="{FA784DB0-3860-4FA6-9A41-992A43C976C0}" destId="{EE60CC79-62E7-4F86-AAAB-EC0B407ECB95}" srcOrd="1" destOrd="0" presId="urn:microsoft.com/office/officeart/2011/layout/TabList"/>
    <dgm:cxn modelId="{439C0754-DE02-4794-A5B0-C3F4AC8CF822}" type="presParOf" srcId="{FA784DB0-3860-4FA6-9A41-992A43C976C0}" destId="{CE0042D4-4407-481E-81A9-2E7FD14D66E6}" srcOrd="2" destOrd="0" presId="urn:microsoft.com/office/officeart/2011/layout/TabList"/>
    <dgm:cxn modelId="{FF30280C-F3BC-4ED1-B166-85FA911D3125}" type="presParOf" srcId="{2839799F-8715-4A87-800E-5E1288D0736C}" destId="{2DAD0C33-45E8-4BA4-82E1-270A63237815}" srcOrd="11" destOrd="0" presId="urn:microsoft.com/office/officeart/2011/layout/TabList"/>
    <dgm:cxn modelId="{9D0BAE04-1C48-43D7-B6F7-4ABAC541BFE7}" type="presParOf" srcId="{2839799F-8715-4A87-800E-5E1288D0736C}" destId="{7300CA1B-3F3B-4584-8EE5-8A04F58FFD38}" srcOrd="12" destOrd="0" presId="urn:microsoft.com/office/officeart/2011/layout/TabList"/>
    <dgm:cxn modelId="{451410C5-6BC8-493F-8A07-59BBFB85AEE6}" type="presParOf" srcId="{7300CA1B-3F3B-4584-8EE5-8A04F58FFD38}" destId="{1D282F41-530E-41E2-B603-3935A180A82B}" srcOrd="0" destOrd="0" presId="urn:microsoft.com/office/officeart/2011/layout/TabList"/>
    <dgm:cxn modelId="{3955E249-0CFC-4272-9009-162964DB9835}" type="presParOf" srcId="{7300CA1B-3F3B-4584-8EE5-8A04F58FFD38}" destId="{24778F6E-938C-4FC1-8D25-F445F9BB362C}" srcOrd="1" destOrd="0" presId="urn:microsoft.com/office/officeart/2011/layout/TabList"/>
    <dgm:cxn modelId="{5151581F-AAAE-440E-9B08-3527E16564F2}" type="presParOf" srcId="{7300CA1B-3F3B-4584-8EE5-8A04F58FFD38}" destId="{66606D12-2E7D-4726-A8C5-5361861C751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03BD9-0A30-4D2F-A3D4-018F1D2DEDBD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4EEA713A-9612-4943-AFBE-9A6E006B27CA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Βελτίωση υποδομών έρευνας</a:t>
          </a:r>
          <a:endParaRPr lang="el-G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21F89-8362-46ED-83A9-2AD6B5FD4FF2}" type="parTrans" cxnId="{3773D725-EA6E-4B8A-919C-0CD81CED1A9E}">
      <dgm:prSet/>
      <dgm:spPr/>
      <dgm:t>
        <a:bodyPr/>
        <a:lstStyle/>
        <a:p>
          <a:endParaRPr lang="el-GR"/>
        </a:p>
      </dgm:t>
    </dgm:pt>
    <dgm:pt modelId="{BF26CF66-6B74-4418-BE71-4B449D537E19}" type="sibTrans" cxnId="{3773D725-EA6E-4B8A-919C-0CD81CED1A9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D6E0BE1-220B-4502-9F7A-DB67791C0CF4}">
      <dgm:prSet phldrT="[Κείμενο]" custT="1"/>
      <dgm:spPr>
        <a:solidFill>
          <a:srgbClr val="00B0F0"/>
        </a:solidFill>
      </dgm:spPr>
      <dgm:t>
        <a:bodyPr/>
        <a:lstStyle/>
        <a:p>
          <a:r>
            <a:rPr lang="el-G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Εξασφάλιση ερευνητικών κονδυλίων</a:t>
          </a:r>
          <a:endParaRPr lang="el-G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1DD88-ECD3-49D9-ABAB-496DF2263C53}" type="parTrans" cxnId="{08FE0D59-D030-4B48-A829-7B53D8008F7F}">
      <dgm:prSet/>
      <dgm:spPr/>
      <dgm:t>
        <a:bodyPr/>
        <a:lstStyle/>
        <a:p>
          <a:endParaRPr lang="el-GR"/>
        </a:p>
      </dgm:t>
    </dgm:pt>
    <dgm:pt modelId="{3F449832-11D2-42DC-AA3B-110C3A3EA342}" type="sibTrans" cxnId="{08FE0D59-D030-4B48-A829-7B53D8008F7F}">
      <dgm:prSet/>
      <dgm:spPr/>
      <dgm:t>
        <a:bodyPr/>
        <a:lstStyle/>
        <a:p>
          <a:endParaRPr lang="el-GR"/>
        </a:p>
      </dgm:t>
    </dgm:pt>
    <dgm:pt modelId="{244C1131-AC47-4EF8-AF80-9AA580A53895}">
      <dgm:prSet custT="1"/>
      <dgm:spPr>
        <a:solidFill>
          <a:srgbClr val="1C9430"/>
        </a:solidFill>
      </dgm:spPr>
      <dgm:t>
        <a:bodyPr/>
        <a:lstStyle/>
        <a:p>
          <a:r>
            <a:rPr lang="el-G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Διεξαγωγή καινοτόμου και εφαρμοσμένης έρευνας</a:t>
          </a:r>
          <a:endParaRPr lang="el-GR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88939-B16F-4982-B61C-00B8313EC1EE}" type="parTrans" cxnId="{2494AAB1-B42F-4319-8E99-21A338A17FE8}">
      <dgm:prSet/>
      <dgm:spPr/>
      <dgm:t>
        <a:bodyPr/>
        <a:lstStyle/>
        <a:p>
          <a:endParaRPr lang="el-GR"/>
        </a:p>
      </dgm:t>
    </dgm:pt>
    <dgm:pt modelId="{D1EC697A-0B04-49BB-AABF-5E2EC5F991F9}" type="sibTrans" cxnId="{2494AAB1-B42F-4319-8E99-21A338A17FE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A0862893-D2F1-421F-8C73-7CC5489E5E74}">
      <dgm:prSet custT="1"/>
      <dgm:spPr>
        <a:solidFill>
          <a:srgbClr val="FF0000"/>
        </a:solidFill>
      </dgm:spPr>
      <dgm:t>
        <a:bodyPr/>
        <a:lstStyle/>
        <a:p>
          <a:r>
            <a:rPr lang="el-G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ανθρώπινου κεφαλαίου </a:t>
          </a:r>
          <a:endParaRPr lang="el-G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99B8B-97FB-439A-BB02-B19DEDC7B156}" type="parTrans" cxnId="{1563C090-18B4-494B-8CAC-DA8AEF0F808A}">
      <dgm:prSet/>
      <dgm:spPr/>
      <dgm:t>
        <a:bodyPr/>
        <a:lstStyle/>
        <a:p>
          <a:endParaRPr lang="el-GR"/>
        </a:p>
      </dgm:t>
    </dgm:pt>
    <dgm:pt modelId="{1AC22D0D-70A9-4434-BFCE-387F027018C9}" type="sibTrans" cxnId="{1563C090-18B4-494B-8CAC-DA8AEF0F808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5434F3AC-6841-4FAA-AA32-8208FCB8DECB}">
      <dgm:prSet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Παραγωγή νέων γνώσεων</a:t>
          </a:r>
          <a:endParaRPr lang="el-G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90F0B-BB84-44EF-8E58-23F43647E168}" type="parTrans" cxnId="{7CA46A42-DAEB-4A49-BD3B-60A42629BB9E}">
      <dgm:prSet/>
      <dgm:spPr/>
      <dgm:t>
        <a:bodyPr/>
        <a:lstStyle/>
        <a:p>
          <a:endParaRPr lang="el-GR"/>
        </a:p>
      </dgm:t>
    </dgm:pt>
    <dgm:pt modelId="{8ED2FBFF-6D33-4633-8CAA-B63345ABBA3F}" type="sibTrans" cxnId="{7CA46A42-DAEB-4A49-BD3B-60A42629BB9E}">
      <dgm:prSet/>
      <dgm:spPr/>
      <dgm:t>
        <a:bodyPr/>
        <a:lstStyle/>
        <a:p>
          <a:endParaRPr lang="el-GR"/>
        </a:p>
      </dgm:t>
    </dgm:pt>
    <dgm:pt modelId="{6175ED98-56E9-487A-A694-6D55B32C7496}">
      <dgm:prSet custT="1"/>
      <dgm:spPr>
        <a:solidFill>
          <a:srgbClr val="00B0F0"/>
        </a:solidFill>
      </dgm:spPr>
      <dgm:t>
        <a:bodyPr/>
        <a:lstStyle/>
        <a:p>
          <a:r>
            <a:rPr lang="el-GR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Τεχνολογική καινοτομία</a:t>
          </a:r>
        </a:p>
      </dgm:t>
    </dgm:pt>
    <dgm:pt modelId="{184D0D37-BC2E-4029-B279-2824B560F136}" type="parTrans" cxnId="{E8F15DA2-9296-4708-86BE-3B17A39906F2}">
      <dgm:prSet/>
      <dgm:spPr/>
      <dgm:t>
        <a:bodyPr/>
        <a:lstStyle/>
        <a:p>
          <a:endParaRPr lang="el-GR"/>
        </a:p>
      </dgm:t>
    </dgm:pt>
    <dgm:pt modelId="{789270D4-1B65-4D1D-9FC5-20EEAC20119D}" type="sibTrans" cxnId="{E8F15DA2-9296-4708-86BE-3B17A39906F2}">
      <dgm:prSet/>
      <dgm:spPr/>
      <dgm:t>
        <a:bodyPr/>
        <a:lstStyle/>
        <a:p>
          <a:endParaRPr lang="el-GR"/>
        </a:p>
      </dgm:t>
    </dgm:pt>
    <dgm:pt modelId="{57CB633A-CD9D-49DF-A886-0748CF034634}">
      <dgm:prSet phldrT="[Κείμενο]" custT="1"/>
      <dgm:spPr/>
      <dgm:t>
        <a:bodyPr/>
        <a:lstStyle/>
        <a:p>
          <a:endParaRPr lang="el-GR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A3B97-7730-4D92-9D24-B626982414F5}" type="sibTrans" cxnId="{5AA79D6B-6F76-49C0-9BE2-70D51F59741E}">
      <dgm:prSet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t="-25000" b="-25000"/>
          </a:stretch>
        </a:blipFill>
      </dgm:spPr>
      <dgm:t>
        <a:bodyPr/>
        <a:lstStyle/>
        <a:p>
          <a:endParaRPr lang="el-GR"/>
        </a:p>
      </dgm:t>
    </dgm:pt>
    <dgm:pt modelId="{45861FA2-850F-42AD-AF91-13189A4F76F5}" type="parTrans" cxnId="{5AA79D6B-6F76-49C0-9BE2-70D51F59741E}">
      <dgm:prSet/>
      <dgm:spPr/>
      <dgm:t>
        <a:bodyPr/>
        <a:lstStyle/>
        <a:p>
          <a:endParaRPr lang="el-GR"/>
        </a:p>
      </dgm:t>
    </dgm:pt>
    <dgm:pt modelId="{C242254F-1104-488B-A8F6-9D3589025F0D}" type="pres">
      <dgm:prSet presAssocID="{00803BD9-0A30-4D2F-A3D4-018F1D2DEDB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l-GR"/>
        </a:p>
      </dgm:t>
    </dgm:pt>
    <dgm:pt modelId="{5ED83835-2232-4BD3-A872-6EC1377601A3}" type="pres">
      <dgm:prSet presAssocID="{4EEA713A-9612-4943-AFBE-9A6E006B27CA}" presName="text1" presStyleCnt="0"/>
      <dgm:spPr/>
    </dgm:pt>
    <dgm:pt modelId="{55BF8F83-392C-4C42-872B-941057CDFC43}" type="pres">
      <dgm:prSet presAssocID="{4EEA713A-9612-4943-AFBE-9A6E006B27CA}" presName="textRepeatNode" presStyleLbl="alignNode1" presStyleIdx="0" presStyleCnt="7" custScaleX="153507" custLinFactNeighborX="-58026" custLinFactNeighborY="60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A69BC0-8B01-4293-81EC-E4D7EE60D656}" type="pres">
      <dgm:prSet presAssocID="{4EEA713A-9612-4943-AFBE-9A6E006B27CA}" presName="textaccent1" presStyleCnt="0"/>
      <dgm:spPr/>
    </dgm:pt>
    <dgm:pt modelId="{7FC7C215-5F73-4923-A24B-2A150EFF7D6B}" type="pres">
      <dgm:prSet presAssocID="{4EEA713A-9612-4943-AFBE-9A6E006B27CA}" presName="accentRepeatNode" presStyleLbl="solidAlignAcc1" presStyleIdx="0" presStyleCnt="14"/>
      <dgm:spPr/>
    </dgm:pt>
    <dgm:pt modelId="{6C29E948-5C75-4DFC-AB37-0C9A7037F5FA}" type="pres">
      <dgm:prSet presAssocID="{BF26CF66-6B74-4418-BE71-4B449D537E19}" presName="image1" presStyleCnt="0"/>
      <dgm:spPr/>
    </dgm:pt>
    <dgm:pt modelId="{AA445F1E-F182-43EE-AD97-A5221678F649}" type="pres">
      <dgm:prSet presAssocID="{BF26CF66-6B74-4418-BE71-4B449D537E19}" presName="imageRepeatNode" presStyleLbl="alignAcc1" presStyleIdx="0" presStyleCnt="7" custScaleX="186895" custScaleY="167539" custLinFactNeighborX="34190" custLinFactNeighborY="-27985"/>
      <dgm:spPr/>
      <dgm:t>
        <a:bodyPr/>
        <a:lstStyle/>
        <a:p>
          <a:endParaRPr lang="el-GR"/>
        </a:p>
      </dgm:t>
    </dgm:pt>
    <dgm:pt modelId="{E5BA730D-0745-41EB-80C8-3A7693EC0B28}" type="pres">
      <dgm:prSet presAssocID="{BF26CF66-6B74-4418-BE71-4B449D537E19}" presName="imageaccent1" presStyleCnt="0"/>
      <dgm:spPr/>
    </dgm:pt>
    <dgm:pt modelId="{30996AA4-75CE-46BC-B33B-168991FF0C0B}" type="pres">
      <dgm:prSet presAssocID="{BF26CF66-6B74-4418-BE71-4B449D537E19}" presName="accentRepeatNode" presStyleLbl="solidAlignAcc1" presStyleIdx="1" presStyleCnt="14" custFlipVert="0" custFlipHor="1" custScaleX="22998" custScaleY="26681" custLinFactX="800000" custLinFactY="-400000" custLinFactNeighborX="859337" custLinFactNeighborY="-420545"/>
      <dgm:spPr>
        <a:prstGeom prst="mathPlus">
          <a:avLst/>
        </a:prstGeom>
      </dgm:spPr>
    </dgm:pt>
    <dgm:pt modelId="{F1A6ABE1-FD9A-4606-B489-4E03F67DD8A3}" type="pres">
      <dgm:prSet presAssocID="{8D6E0BE1-220B-4502-9F7A-DB67791C0CF4}" presName="text2" presStyleCnt="0"/>
      <dgm:spPr/>
    </dgm:pt>
    <dgm:pt modelId="{5FE0298F-3B21-48F5-BF24-DACCD5D850E6}" type="pres">
      <dgm:prSet presAssocID="{8D6E0BE1-220B-4502-9F7A-DB67791C0CF4}" presName="textRepeatNode" presStyleLbl="alignNode1" presStyleIdx="1" presStyleCnt="7" custScaleX="161957" custLinFactX="30552" custLinFactY="84573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75D8C9-1506-45B5-8E28-D43F1D49F35F}" type="pres">
      <dgm:prSet presAssocID="{8D6E0BE1-220B-4502-9F7A-DB67791C0CF4}" presName="textaccent2" presStyleCnt="0"/>
      <dgm:spPr/>
    </dgm:pt>
    <dgm:pt modelId="{5EED7994-B799-481F-8D5C-DE9632C7721C}" type="pres">
      <dgm:prSet presAssocID="{8D6E0BE1-220B-4502-9F7A-DB67791C0CF4}" presName="accentRepeatNode" presStyleLbl="solidAlignAcc1" presStyleIdx="2" presStyleCnt="14" custLinFactX="400000" custLinFactY="-209518" custLinFactNeighborX="430210" custLinFactNeighborY="-300000"/>
      <dgm:spPr/>
    </dgm:pt>
    <dgm:pt modelId="{2D933151-B8CB-403A-A289-48BF4A1DD7B4}" type="pres">
      <dgm:prSet presAssocID="{3F449832-11D2-42DC-AA3B-110C3A3EA342}" presName="image2" presStyleCnt="0"/>
      <dgm:spPr/>
    </dgm:pt>
    <dgm:pt modelId="{A2C5D8C9-CC40-455F-BCFD-E5D5F32F6A7B}" type="pres">
      <dgm:prSet presAssocID="{3F449832-11D2-42DC-AA3B-110C3A3EA342}" presName="imageRepeatNode" presStyleLbl="alignAcc1" presStyleIdx="1" presStyleCnt="7" custFlipVert="1" custFlipHor="1" custScaleX="17337" custScaleY="3124" custLinFactX="1404" custLinFactNeighborX="100000" custLinFactNeighborY="38257"/>
      <dgm:spPr/>
      <dgm:t>
        <a:bodyPr/>
        <a:lstStyle/>
        <a:p>
          <a:endParaRPr lang="el-GR"/>
        </a:p>
      </dgm:t>
    </dgm:pt>
    <dgm:pt modelId="{8C1823CF-A36B-41C3-ADD7-B940036C1CBD}" type="pres">
      <dgm:prSet presAssocID="{3F449832-11D2-42DC-AA3B-110C3A3EA342}" presName="imageaccent2" presStyleCnt="0"/>
      <dgm:spPr/>
    </dgm:pt>
    <dgm:pt modelId="{2F2F8D78-396A-4485-8D4C-42F1C00AC01E}" type="pres">
      <dgm:prSet presAssocID="{3F449832-11D2-42DC-AA3B-110C3A3EA342}" presName="accentRepeatNode" presStyleLbl="solidAlignAcc1" presStyleIdx="3" presStyleCnt="14" custFlipHor="1" custScaleX="27558" custScaleY="68088" custLinFactX="400000" custLinFactY="-281815" custLinFactNeighborX="443132" custLinFactNeighborY="-300000"/>
      <dgm:spPr/>
    </dgm:pt>
    <dgm:pt modelId="{AB3A70EC-F980-48BC-B9FE-34626B896543}" type="pres">
      <dgm:prSet presAssocID="{57CB633A-CD9D-49DF-A886-0748CF034634}" presName="text3" presStyleCnt="0"/>
      <dgm:spPr/>
    </dgm:pt>
    <dgm:pt modelId="{735E1364-2175-4ECC-9843-90D9AB9F8490}" type="pres">
      <dgm:prSet presAssocID="{57CB633A-CD9D-49DF-A886-0748CF034634}" presName="textRepeatNode" presStyleLbl="alignNode1" presStyleIdx="2" presStyleCnt="7" custFlipVert="0" custFlipHor="0" custScaleX="15199" custScaleY="3124" custLinFactX="30876" custLinFactNeighborX="100000" custLinFactNeighborY="54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A6589D-CB7D-407D-AEB9-FC30BC221F9D}" type="pres">
      <dgm:prSet presAssocID="{57CB633A-CD9D-49DF-A886-0748CF034634}" presName="textaccent3" presStyleCnt="0"/>
      <dgm:spPr/>
    </dgm:pt>
    <dgm:pt modelId="{6CC3A15F-75A9-4CF5-B9D5-BEAC5CB75509}" type="pres">
      <dgm:prSet presAssocID="{57CB633A-CD9D-49DF-A886-0748CF034634}" presName="accentRepeatNode" presStyleLbl="solidAlignAcc1" presStyleIdx="4" presStyleCnt="14"/>
      <dgm:spPr/>
    </dgm:pt>
    <dgm:pt modelId="{D14E3DFF-5330-4DAE-BD7B-611AD3619D7E}" type="pres">
      <dgm:prSet presAssocID="{C43A3B97-7730-4D92-9D24-B626982414F5}" presName="image3" presStyleCnt="0"/>
      <dgm:spPr/>
    </dgm:pt>
    <dgm:pt modelId="{EC57E5F8-7CD4-48EC-9CFA-1CEABB2E950A}" type="pres">
      <dgm:prSet presAssocID="{C43A3B97-7730-4D92-9D24-B626982414F5}" presName="imageRepeatNode" presStyleLbl="alignAcc1" presStyleIdx="2" presStyleCnt="7" custScaleX="189274" custScaleY="137795" custLinFactNeighborX="49880" custLinFactNeighborY="18794"/>
      <dgm:spPr/>
      <dgm:t>
        <a:bodyPr/>
        <a:lstStyle/>
        <a:p>
          <a:endParaRPr lang="el-GR"/>
        </a:p>
      </dgm:t>
    </dgm:pt>
    <dgm:pt modelId="{272EEAD0-756F-4BD7-9DB3-B7B785922569}" type="pres">
      <dgm:prSet presAssocID="{C43A3B97-7730-4D92-9D24-B626982414F5}" presName="imageaccent3" presStyleCnt="0"/>
      <dgm:spPr/>
    </dgm:pt>
    <dgm:pt modelId="{1D1BC0F9-4D7A-44BF-9C42-200A43E4F5A9}" type="pres">
      <dgm:prSet presAssocID="{C43A3B97-7730-4D92-9D24-B626982414F5}" presName="accentRepeatNode" presStyleLbl="solidAlignAcc1" presStyleIdx="5" presStyleCnt="14" custFlipHor="1" custScaleX="44885" custScaleY="68087" custLinFactX="623677" custLinFactY="420865" custLinFactNeighborX="700000" custLinFactNeighborY="500000"/>
      <dgm:spPr/>
    </dgm:pt>
    <dgm:pt modelId="{EBE3BA18-8A15-44AD-90BE-3EC7D3829EAB}" type="pres">
      <dgm:prSet presAssocID="{6175ED98-56E9-487A-A694-6D55B32C7496}" presName="text4" presStyleCnt="0"/>
      <dgm:spPr/>
    </dgm:pt>
    <dgm:pt modelId="{0FA2DA6C-C9CA-408B-8B1B-34D6D4F616A1}" type="pres">
      <dgm:prSet presAssocID="{6175ED98-56E9-487A-A694-6D55B32C7496}" presName="textRepeatNode" presStyleLbl="alignNode1" presStyleIdx="3" presStyleCnt="7" custScaleX="187309" custLinFactX="32206" custLinFactNeighborX="100000" custLinFactNeighborY="-21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2BAEF0-8E8D-451C-A8A7-73CF5827DD76}" type="pres">
      <dgm:prSet presAssocID="{6175ED98-56E9-487A-A694-6D55B32C7496}" presName="textaccent4" presStyleCnt="0"/>
      <dgm:spPr/>
    </dgm:pt>
    <dgm:pt modelId="{6CB9F646-CAE1-478E-A37D-B929A17F0AFC}" type="pres">
      <dgm:prSet presAssocID="{6175ED98-56E9-487A-A694-6D55B32C7496}" presName="accentRepeatNode" presStyleLbl="solidAlignAcc1" presStyleIdx="6" presStyleCnt="14" custLinFactX="339101" custLinFactY="-414327" custLinFactNeighborX="400000" custLinFactNeighborY="-500000"/>
      <dgm:spPr/>
    </dgm:pt>
    <dgm:pt modelId="{406FD25A-3DEC-4DEB-909A-1136C484B0EC}" type="pres">
      <dgm:prSet presAssocID="{789270D4-1B65-4D1D-9FC5-20EEAC20119D}" presName="image4" presStyleCnt="0"/>
      <dgm:spPr/>
    </dgm:pt>
    <dgm:pt modelId="{020A9B97-E475-4E87-BEB5-17805675FB8B}" type="pres">
      <dgm:prSet presAssocID="{789270D4-1B65-4D1D-9FC5-20EEAC20119D}" presName="imageRepeatNode" presStyleLbl="alignAcc1" presStyleIdx="3" presStyleCnt="7" custFlipVert="1" custFlipHor="1" custScaleX="14234" custScaleY="3593"/>
      <dgm:spPr/>
      <dgm:t>
        <a:bodyPr/>
        <a:lstStyle/>
        <a:p>
          <a:endParaRPr lang="el-GR"/>
        </a:p>
      </dgm:t>
    </dgm:pt>
    <dgm:pt modelId="{8D6F1EE8-75D5-4F9D-9AC3-2EF895B0A747}" type="pres">
      <dgm:prSet presAssocID="{789270D4-1B65-4D1D-9FC5-20EEAC20119D}" presName="imageaccent4" presStyleCnt="0"/>
      <dgm:spPr/>
    </dgm:pt>
    <dgm:pt modelId="{CE65FB49-7686-4CC0-8B8C-A6014DE2F28A}" type="pres">
      <dgm:prSet presAssocID="{789270D4-1B65-4D1D-9FC5-20EEAC20119D}" presName="accentRepeatNode" presStyleLbl="solidAlignAcc1" presStyleIdx="7" presStyleCnt="14" custLinFactX="555451" custLinFactY="2269" custLinFactNeighborX="600000" custLinFactNeighborY="100000"/>
      <dgm:spPr/>
    </dgm:pt>
    <dgm:pt modelId="{19C439F0-BDA3-42FD-8481-703F8A5BF977}" type="pres">
      <dgm:prSet presAssocID="{5434F3AC-6841-4FAA-AA32-8208FCB8DECB}" presName="text5" presStyleCnt="0"/>
      <dgm:spPr/>
    </dgm:pt>
    <dgm:pt modelId="{B0D30C54-0875-49B1-BE0B-582881DF70FC}" type="pres">
      <dgm:prSet presAssocID="{5434F3AC-6841-4FAA-AA32-8208FCB8DECB}" presName="textRepeatNode" presStyleLbl="alignNode1" presStyleIdx="4" presStyleCnt="7" custScaleX="145056" custScaleY="67298" custLinFactX="-100000" custLinFactNeighborX="-162590" custLinFactNeighborY="-27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2759C8-23F8-4BD3-B932-403D9BFAE581}" type="pres">
      <dgm:prSet presAssocID="{5434F3AC-6841-4FAA-AA32-8208FCB8DECB}" presName="textaccent5" presStyleCnt="0"/>
      <dgm:spPr/>
    </dgm:pt>
    <dgm:pt modelId="{CB422EA0-548F-4F1F-AD05-A62DC2A33C10}" type="pres">
      <dgm:prSet presAssocID="{5434F3AC-6841-4FAA-AA32-8208FCB8DECB}" presName="accentRepeatNode" presStyleLbl="solidAlignAcc1" presStyleIdx="8" presStyleCnt="14" custLinFactX="-100000" custLinFactY="-200000" custLinFactNeighborX="-152172" custLinFactNeighborY="-255163"/>
      <dgm:spPr/>
    </dgm:pt>
    <dgm:pt modelId="{D54D9D8F-3D2A-4B97-969F-AB893EA41297}" type="pres">
      <dgm:prSet presAssocID="{8ED2FBFF-6D33-4633-8CAA-B63345ABBA3F}" presName="image5" presStyleCnt="0"/>
      <dgm:spPr/>
    </dgm:pt>
    <dgm:pt modelId="{5C17784F-BA43-49D8-8C1A-F9F13F101DB8}" type="pres">
      <dgm:prSet presAssocID="{8ED2FBFF-6D33-4633-8CAA-B63345ABBA3F}" presName="imageRepeatNode" presStyleLbl="alignAcc1" presStyleIdx="4" presStyleCnt="7" custFlipVert="1" custFlipHor="1" custScaleX="5874" custScaleY="11431" custLinFactX="-146409" custLinFactY="-46559" custLinFactNeighborX="-200000" custLinFactNeighborY="-100000"/>
      <dgm:spPr/>
      <dgm:t>
        <a:bodyPr/>
        <a:lstStyle/>
        <a:p>
          <a:endParaRPr lang="el-GR"/>
        </a:p>
      </dgm:t>
    </dgm:pt>
    <dgm:pt modelId="{745490AD-7E96-4936-B66A-9491F3EC1ABE}" type="pres">
      <dgm:prSet presAssocID="{8ED2FBFF-6D33-4633-8CAA-B63345ABBA3F}" presName="imageaccent5" presStyleCnt="0"/>
      <dgm:spPr/>
    </dgm:pt>
    <dgm:pt modelId="{0D3078CA-A7BD-43D2-922D-1F8B34746267}" type="pres">
      <dgm:prSet presAssocID="{8ED2FBFF-6D33-4633-8CAA-B63345ABBA3F}" presName="accentRepeatNode" presStyleLbl="solidAlignAcc1" presStyleIdx="9" presStyleCnt="14" custLinFactX="100000" custLinFactY="-200000" custLinFactNeighborX="132984" custLinFactNeighborY="-283754"/>
      <dgm:spPr/>
    </dgm:pt>
    <dgm:pt modelId="{5807EECC-CCFF-4EB3-8170-0AD89C1671DF}" type="pres">
      <dgm:prSet presAssocID="{A0862893-D2F1-421F-8C73-7CC5489E5E74}" presName="text6" presStyleCnt="0"/>
      <dgm:spPr/>
    </dgm:pt>
    <dgm:pt modelId="{89514A71-E694-40B2-8A9C-02A60E0E65A9}" type="pres">
      <dgm:prSet presAssocID="{A0862893-D2F1-421F-8C73-7CC5489E5E74}" presName="textRepeatNode" presStyleLbl="alignNode1" presStyleIdx="5" presStyleCnt="7" custScaleX="175098" custScaleY="106490" custLinFactNeighborX="-50541" custLinFactNeighborY="-16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856948-FB0D-48F2-8709-47559588048D}" type="pres">
      <dgm:prSet presAssocID="{A0862893-D2F1-421F-8C73-7CC5489E5E74}" presName="textaccent6" presStyleCnt="0"/>
      <dgm:spPr/>
    </dgm:pt>
    <dgm:pt modelId="{28B40EDE-86CE-4DAD-8ABC-B02A46A7196B}" type="pres">
      <dgm:prSet presAssocID="{A0862893-D2F1-421F-8C73-7CC5489E5E74}" presName="accentRepeatNode" presStyleLbl="solidAlignAcc1" presStyleIdx="10" presStyleCnt="14" custFlipVert="1" custFlipHor="0" custScaleX="44883" custScaleY="68088" custLinFactX="-500000" custLinFactNeighborX="-561394" custLinFactNeighborY="-28777"/>
      <dgm:spPr>
        <a:prstGeom prst="mathPlus">
          <a:avLst/>
        </a:prstGeom>
      </dgm:spPr>
    </dgm:pt>
    <dgm:pt modelId="{A7D8AD6E-E47A-44FA-BA16-14C265AF5E2F}" type="pres">
      <dgm:prSet presAssocID="{1AC22D0D-70A9-4434-BFCE-387F027018C9}" presName="image6" presStyleCnt="0"/>
      <dgm:spPr/>
    </dgm:pt>
    <dgm:pt modelId="{6FF91941-D391-4573-9CED-0013D4370FCA}" type="pres">
      <dgm:prSet presAssocID="{1AC22D0D-70A9-4434-BFCE-387F027018C9}" presName="imageRepeatNode" presStyleLbl="alignAcc1" presStyleIdx="5" presStyleCnt="7" custScaleX="120766" custScaleY="113926" custLinFactNeighborX="72723" custLinFactNeighborY="30910"/>
      <dgm:spPr/>
      <dgm:t>
        <a:bodyPr/>
        <a:lstStyle/>
        <a:p>
          <a:endParaRPr lang="el-GR"/>
        </a:p>
      </dgm:t>
    </dgm:pt>
    <dgm:pt modelId="{645652AC-B658-4BDD-8408-EAD1B96F249C}" type="pres">
      <dgm:prSet presAssocID="{1AC22D0D-70A9-4434-BFCE-387F027018C9}" presName="imageaccent6" presStyleCnt="0"/>
      <dgm:spPr/>
    </dgm:pt>
    <dgm:pt modelId="{66B8B193-12E7-44F9-B746-A63CDC31A11C}" type="pres">
      <dgm:prSet presAssocID="{1AC22D0D-70A9-4434-BFCE-387F027018C9}" presName="accentRepeatNode" presStyleLbl="solidAlignAcc1" presStyleIdx="11" presStyleCnt="14" custFlipVert="1" custFlipHor="0" custScaleX="45749" custScaleY="26681" custLinFactX="-157851" custLinFactY="200000" custLinFactNeighborX="-200000" custLinFactNeighborY="220270"/>
      <dgm:spPr/>
    </dgm:pt>
    <dgm:pt modelId="{4CCE0CA1-DF39-454B-ADA4-CDBE8A6276FF}" type="pres">
      <dgm:prSet presAssocID="{244C1131-AC47-4EF8-AF80-9AA580A53895}" presName="text7" presStyleCnt="0"/>
      <dgm:spPr/>
    </dgm:pt>
    <dgm:pt modelId="{EBB2750F-AC80-46E1-A36E-6189CA5F3513}" type="pres">
      <dgm:prSet presAssocID="{244C1131-AC47-4EF8-AF80-9AA580A53895}" presName="textRepeatNode" presStyleLbl="alignNode1" presStyleIdx="6" presStyleCnt="7" custScaleX="205268" custScaleY="111738" custLinFactNeighborX="24182" custLinFactNeighborY="-77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683733-576F-4B84-B02D-93967DF4B7DB}" type="pres">
      <dgm:prSet presAssocID="{244C1131-AC47-4EF8-AF80-9AA580A53895}" presName="textaccent7" presStyleCnt="0"/>
      <dgm:spPr/>
    </dgm:pt>
    <dgm:pt modelId="{4704708C-6C39-426D-8DAC-AAD6AE75650B}" type="pres">
      <dgm:prSet presAssocID="{244C1131-AC47-4EF8-AF80-9AA580A53895}" presName="accentRepeatNode" presStyleLbl="solidAlignAcc1" presStyleIdx="12" presStyleCnt="14" custFlipVert="0" custFlipHor="0" custScaleX="44885" custScaleY="99999" custLinFactX="-586374" custLinFactY="400000" custLinFactNeighborX="-600000" custLinFactNeighborY="465434"/>
      <dgm:spPr/>
    </dgm:pt>
    <dgm:pt modelId="{F841A620-CC1C-4E57-9686-EDC4341F97B3}" type="pres">
      <dgm:prSet presAssocID="{D1EC697A-0B04-49BB-AABF-5E2EC5F991F9}" presName="image7" presStyleCnt="0"/>
      <dgm:spPr/>
    </dgm:pt>
    <dgm:pt modelId="{55261932-598D-4E6E-BB33-55C7CFB9990E}" type="pres">
      <dgm:prSet presAssocID="{D1EC697A-0B04-49BB-AABF-5E2EC5F991F9}" presName="imageRepeatNode" presStyleLbl="alignAcc1" presStyleIdx="6" presStyleCnt="7" custScaleX="180337" custScaleY="157215" custLinFactNeighborX="65295" custLinFactNeighborY="17280"/>
      <dgm:spPr/>
      <dgm:t>
        <a:bodyPr/>
        <a:lstStyle/>
        <a:p>
          <a:endParaRPr lang="el-GR"/>
        </a:p>
      </dgm:t>
    </dgm:pt>
    <dgm:pt modelId="{E935AAE3-1704-416F-8466-5FE2074C23D8}" type="pres">
      <dgm:prSet presAssocID="{D1EC697A-0B04-49BB-AABF-5E2EC5F991F9}" presName="imageaccent7" presStyleCnt="0"/>
      <dgm:spPr/>
    </dgm:pt>
    <dgm:pt modelId="{7C5646ED-9C62-43A4-ACDE-CBF1791E09C8}" type="pres">
      <dgm:prSet presAssocID="{D1EC697A-0B04-49BB-AABF-5E2EC5F991F9}" presName="accentRepeatNode" presStyleLbl="solidAlignAcc1" presStyleIdx="13" presStyleCnt="14" custFlipVert="0" custFlipHor="0" custScaleX="22998" custScaleY="26681" custLinFactX="-439822" custLinFactY="300000" custLinFactNeighborX="-500000" custLinFactNeighborY="394729"/>
      <dgm:spPr/>
    </dgm:pt>
  </dgm:ptLst>
  <dgm:cxnLst>
    <dgm:cxn modelId="{0FDA792C-382A-485B-B213-188772EEE1F8}" type="presOf" srcId="{D1EC697A-0B04-49BB-AABF-5E2EC5F991F9}" destId="{55261932-598D-4E6E-BB33-55C7CFB9990E}" srcOrd="0" destOrd="0" presId="urn:microsoft.com/office/officeart/2008/layout/HexagonCluster"/>
    <dgm:cxn modelId="{2494AAB1-B42F-4319-8E99-21A338A17FE8}" srcId="{00803BD9-0A30-4D2F-A3D4-018F1D2DEDBD}" destId="{244C1131-AC47-4EF8-AF80-9AA580A53895}" srcOrd="6" destOrd="0" parTransId="{AEA88939-B16F-4982-B61C-00B8313EC1EE}" sibTransId="{D1EC697A-0B04-49BB-AABF-5E2EC5F991F9}"/>
    <dgm:cxn modelId="{7E8AD03F-1C37-4F32-8609-7F93D833560B}" type="presOf" srcId="{BF26CF66-6B74-4418-BE71-4B449D537E19}" destId="{AA445F1E-F182-43EE-AD97-A5221678F649}" srcOrd="0" destOrd="0" presId="urn:microsoft.com/office/officeart/2008/layout/HexagonCluster"/>
    <dgm:cxn modelId="{72F44FB1-CBA8-4B72-BDE1-D106D74CD712}" type="presOf" srcId="{1AC22D0D-70A9-4434-BFCE-387F027018C9}" destId="{6FF91941-D391-4573-9CED-0013D4370FCA}" srcOrd="0" destOrd="0" presId="urn:microsoft.com/office/officeart/2008/layout/HexagonCluster"/>
    <dgm:cxn modelId="{A0D6DB99-14C3-40C1-BAE5-E90A9B8508E3}" type="presOf" srcId="{4EEA713A-9612-4943-AFBE-9A6E006B27CA}" destId="{55BF8F83-392C-4C42-872B-941057CDFC43}" srcOrd="0" destOrd="0" presId="urn:microsoft.com/office/officeart/2008/layout/HexagonCluster"/>
    <dgm:cxn modelId="{3773D725-EA6E-4B8A-919C-0CD81CED1A9E}" srcId="{00803BD9-0A30-4D2F-A3D4-018F1D2DEDBD}" destId="{4EEA713A-9612-4943-AFBE-9A6E006B27CA}" srcOrd="0" destOrd="0" parTransId="{92521F89-8362-46ED-83A9-2AD6B5FD4FF2}" sibTransId="{BF26CF66-6B74-4418-BE71-4B449D537E19}"/>
    <dgm:cxn modelId="{EA75646D-7DA8-432C-9394-F5C1E5CABC2F}" type="presOf" srcId="{00803BD9-0A30-4D2F-A3D4-018F1D2DEDBD}" destId="{C242254F-1104-488B-A8F6-9D3589025F0D}" srcOrd="0" destOrd="0" presId="urn:microsoft.com/office/officeart/2008/layout/HexagonCluster"/>
    <dgm:cxn modelId="{84CF5153-9987-46EB-B50E-076488683EDC}" type="presOf" srcId="{A0862893-D2F1-421F-8C73-7CC5489E5E74}" destId="{89514A71-E694-40B2-8A9C-02A60E0E65A9}" srcOrd="0" destOrd="0" presId="urn:microsoft.com/office/officeart/2008/layout/HexagonCluster"/>
    <dgm:cxn modelId="{CD3DA18D-1159-4F30-A462-D611A6756DC0}" type="presOf" srcId="{C43A3B97-7730-4D92-9D24-B626982414F5}" destId="{EC57E5F8-7CD4-48EC-9CFA-1CEABB2E950A}" srcOrd="0" destOrd="0" presId="urn:microsoft.com/office/officeart/2008/layout/HexagonCluster"/>
    <dgm:cxn modelId="{1563C090-18B4-494B-8CAC-DA8AEF0F808A}" srcId="{00803BD9-0A30-4D2F-A3D4-018F1D2DEDBD}" destId="{A0862893-D2F1-421F-8C73-7CC5489E5E74}" srcOrd="5" destOrd="0" parTransId="{F6499B8B-97FB-439A-BB02-B19DEDC7B156}" sibTransId="{1AC22D0D-70A9-4434-BFCE-387F027018C9}"/>
    <dgm:cxn modelId="{44F429C8-8A4E-4557-B500-E1EF96C80D4A}" type="presOf" srcId="{789270D4-1B65-4D1D-9FC5-20EEAC20119D}" destId="{020A9B97-E475-4E87-BEB5-17805675FB8B}" srcOrd="0" destOrd="0" presId="urn:microsoft.com/office/officeart/2008/layout/HexagonCluster"/>
    <dgm:cxn modelId="{E8F15DA2-9296-4708-86BE-3B17A39906F2}" srcId="{00803BD9-0A30-4D2F-A3D4-018F1D2DEDBD}" destId="{6175ED98-56E9-487A-A694-6D55B32C7496}" srcOrd="3" destOrd="0" parTransId="{184D0D37-BC2E-4029-B279-2824B560F136}" sibTransId="{789270D4-1B65-4D1D-9FC5-20EEAC20119D}"/>
    <dgm:cxn modelId="{3951E3B3-BB2F-4EAF-8A29-0513857190E4}" type="presOf" srcId="{6175ED98-56E9-487A-A694-6D55B32C7496}" destId="{0FA2DA6C-C9CA-408B-8B1B-34D6D4F616A1}" srcOrd="0" destOrd="0" presId="urn:microsoft.com/office/officeart/2008/layout/HexagonCluster"/>
    <dgm:cxn modelId="{B402AB9D-2C1B-468A-9364-372FC11CA93C}" type="presOf" srcId="{57CB633A-CD9D-49DF-A886-0748CF034634}" destId="{735E1364-2175-4ECC-9843-90D9AB9F8490}" srcOrd="0" destOrd="0" presId="urn:microsoft.com/office/officeart/2008/layout/HexagonCluster"/>
    <dgm:cxn modelId="{08FE0D59-D030-4B48-A829-7B53D8008F7F}" srcId="{00803BD9-0A30-4D2F-A3D4-018F1D2DEDBD}" destId="{8D6E0BE1-220B-4502-9F7A-DB67791C0CF4}" srcOrd="1" destOrd="0" parTransId="{1281DD88-ECD3-49D9-ABAB-496DF2263C53}" sibTransId="{3F449832-11D2-42DC-AA3B-110C3A3EA342}"/>
    <dgm:cxn modelId="{5AA79D6B-6F76-49C0-9BE2-70D51F59741E}" srcId="{00803BD9-0A30-4D2F-A3D4-018F1D2DEDBD}" destId="{57CB633A-CD9D-49DF-A886-0748CF034634}" srcOrd="2" destOrd="0" parTransId="{45861FA2-850F-42AD-AF91-13189A4F76F5}" sibTransId="{C43A3B97-7730-4D92-9D24-B626982414F5}"/>
    <dgm:cxn modelId="{BC9B3D1F-8CFB-4642-8CD5-FBF07A7778E1}" type="presOf" srcId="{8D6E0BE1-220B-4502-9F7A-DB67791C0CF4}" destId="{5FE0298F-3B21-48F5-BF24-DACCD5D850E6}" srcOrd="0" destOrd="0" presId="urn:microsoft.com/office/officeart/2008/layout/HexagonCluster"/>
    <dgm:cxn modelId="{A1D09FEB-F0A4-4B58-B457-721DA8F9863B}" type="presOf" srcId="{3F449832-11D2-42DC-AA3B-110C3A3EA342}" destId="{A2C5D8C9-CC40-455F-BCFD-E5D5F32F6A7B}" srcOrd="0" destOrd="0" presId="urn:microsoft.com/office/officeart/2008/layout/HexagonCluster"/>
    <dgm:cxn modelId="{7CA46A42-DAEB-4A49-BD3B-60A42629BB9E}" srcId="{00803BD9-0A30-4D2F-A3D4-018F1D2DEDBD}" destId="{5434F3AC-6841-4FAA-AA32-8208FCB8DECB}" srcOrd="4" destOrd="0" parTransId="{F0090F0B-BB84-44EF-8E58-23F43647E168}" sibTransId="{8ED2FBFF-6D33-4633-8CAA-B63345ABBA3F}"/>
    <dgm:cxn modelId="{9581BBAA-2FF0-4864-90FB-1954A83D6686}" type="presOf" srcId="{8ED2FBFF-6D33-4633-8CAA-B63345ABBA3F}" destId="{5C17784F-BA43-49D8-8C1A-F9F13F101DB8}" srcOrd="0" destOrd="0" presId="urn:microsoft.com/office/officeart/2008/layout/HexagonCluster"/>
    <dgm:cxn modelId="{049662D1-6E41-49B8-96E9-22D8551D7453}" type="presOf" srcId="{244C1131-AC47-4EF8-AF80-9AA580A53895}" destId="{EBB2750F-AC80-46E1-A36E-6189CA5F3513}" srcOrd="0" destOrd="0" presId="urn:microsoft.com/office/officeart/2008/layout/HexagonCluster"/>
    <dgm:cxn modelId="{36BADE1A-88B3-4E42-9848-8172CF35A901}" type="presOf" srcId="{5434F3AC-6841-4FAA-AA32-8208FCB8DECB}" destId="{B0D30C54-0875-49B1-BE0B-582881DF70FC}" srcOrd="0" destOrd="0" presId="urn:microsoft.com/office/officeart/2008/layout/HexagonCluster"/>
    <dgm:cxn modelId="{58B67BFE-168D-401E-B81C-6F5C36BE5819}" type="presParOf" srcId="{C242254F-1104-488B-A8F6-9D3589025F0D}" destId="{5ED83835-2232-4BD3-A872-6EC1377601A3}" srcOrd="0" destOrd="0" presId="urn:microsoft.com/office/officeart/2008/layout/HexagonCluster"/>
    <dgm:cxn modelId="{11134BB4-70B8-4970-AC09-8F939FE9D674}" type="presParOf" srcId="{5ED83835-2232-4BD3-A872-6EC1377601A3}" destId="{55BF8F83-392C-4C42-872B-941057CDFC43}" srcOrd="0" destOrd="0" presId="urn:microsoft.com/office/officeart/2008/layout/HexagonCluster"/>
    <dgm:cxn modelId="{DAF8B3B4-711E-45EB-9EF0-2A7762B11601}" type="presParOf" srcId="{C242254F-1104-488B-A8F6-9D3589025F0D}" destId="{52A69BC0-8B01-4293-81EC-E4D7EE60D656}" srcOrd="1" destOrd="0" presId="urn:microsoft.com/office/officeart/2008/layout/HexagonCluster"/>
    <dgm:cxn modelId="{CC6F59B4-D511-4E67-9846-8A4BC15E3C14}" type="presParOf" srcId="{52A69BC0-8B01-4293-81EC-E4D7EE60D656}" destId="{7FC7C215-5F73-4923-A24B-2A150EFF7D6B}" srcOrd="0" destOrd="0" presId="urn:microsoft.com/office/officeart/2008/layout/HexagonCluster"/>
    <dgm:cxn modelId="{1732B3F6-C3A5-455B-846F-7479E1EAD075}" type="presParOf" srcId="{C242254F-1104-488B-A8F6-9D3589025F0D}" destId="{6C29E948-5C75-4DFC-AB37-0C9A7037F5FA}" srcOrd="2" destOrd="0" presId="urn:microsoft.com/office/officeart/2008/layout/HexagonCluster"/>
    <dgm:cxn modelId="{27F2C180-80D7-4BBB-917C-DB365AEF6B67}" type="presParOf" srcId="{6C29E948-5C75-4DFC-AB37-0C9A7037F5FA}" destId="{AA445F1E-F182-43EE-AD97-A5221678F649}" srcOrd="0" destOrd="0" presId="urn:microsoft.com/office/officeart/2008/layout/HexagonCluster"/>
    <dgm:cxn modelId="{98E2AF7B-7A12-4FAE-A97A-0AF768BC01F1}" type="presParOf" srcId="{C242254F-1104-488B-A8F6-9D3589025F0D}" destId="{E5BA730D-0745-41EB-80C8-3A7693EC0B28}" srcOrd="3" destOrd="0" presId="urn:microsoft.com/office/officeart/2008/layout/HexagonCluster"/>
    <dgm:cxn modelId="{FB89104D-F2FB-433E-BEC6-EBC10ECE04FA}" type="presParOf" srcId="{E5BA730D-0745-41EB-80C8-3A7693EC0B28}" destId="{30996AA4-75CE-46BC-B33B-168991FF0C0B}" srcOrd="0" destOrd="0" presId="urn:microsoft.com/office/officeart/2008/layout/HexagonCluster"/>
    <dgm:cxn modelId="{B9C07223-69ED-4EBA-B32D-51B16764C1E6}" type="presParOf" srcId="{C242254F-1104-488B-A8F6-9D3589025F0D}" destId="{F1A6ABE1-FD9A-4606-B489-4E03F67DD8A3}" srcOrd="4" destOrd="0" presId="urn:microsoft.com/office/officeart/2008/layout/HexagonCluster"/>
    <dgm:cxn modelId="{926B0BD1-2C7B-41FE-BC15-48B806E60FA3}" type="presParOf" srcId="{F1A6ABE1-FD9A-4606-B489-4E03F67DD8A3}" destId="{5FE0298F-3B21-48F5-BF24-DACCD5D850E6}" srcOrd="0" destOrd="0" presId="urn:microsoft.com/office/officeart/2008/layout/HexagonCluster"/>
    <dgm:cxn modelId="{03724831-6944-41D7-9202-B32195E2D9F8}" type="presParOf" srcId="{C242254F-1104-488B-A8F6-9D3589025F0D}" destId="{CE75D8C9-1506-45B5-8E28-D43F1D49F35F}" srcOrd="5" destOrd="0" presId="urn:microsoft.com/office/officeart/2008/layout/HexagonCluster"/>
    <dgm:cxn modelId="{65BCB181-21D8-45B0-8A35-52DB876EAE2B}" type="presParOf" srcId="{CE75D8C9-1506-45B5-8E28-D43F1D49F35F}" destId="{5EED7994-B799-481F-8D5C-DE9632C7721C}" srcOrd="0" destOrd="0" presId="urn:microsoft.com/office/officeart/2008/layout/HexagonCluster"/>
    <dgm:cxn modelId="{3E9F2FEF-309F-4E40-8257-51EBE0298D79}" type="presParOf" srcId="{C242254F-1104-488B-A8F6-9D3589025F0D}" destId="{2D933151-B8CB-403A-A289-48BF4A1DD7B4}" srcOrd="6" destOrd="0" presId="urn:microsoft.com/office/officeart/2008/layout/HexagonCluster"/>
    <dgm:cxn modelId="{82E4A856-7900-4DD9-9097-706629F02F18}" type="presParOf" srcId="{2D933151-B8CB-403A-A289-48BF4A1DD7B4}" destId="{A2C5D8C9-CC40-455F-BCFD-E5D5F32F6A7B}" srcOrd="0" destOrd="0" presId="urn:microsoft.com/office/officeart/2008/layout/HexagonCluster"/>
    <dgm:cxn modelId="{12EF4567-15E6-4C40-AB70-3CC9CD27C7C5}" type="presParOf" srcId="{C242254F-1104-488B-A8F6-9D3589025F0D}" destId="{8C1823CF-A36B-41C3-ADD7-B940036C1CBD}" srcOrd="7" destOrd="0" presId="urn:microsoft.com/office/officeart/2008/layout/HexagonCluster"/>
    <dgm:cxn modelId="{F14C4C72-B9DC-4083-8FA4-2D06C768229D}" type="presParOf" srcId="{8C1823CF-A36B-41C3-ADD7-B940036C1CBD}" destId="{2F2F8D78-396A-4485-8D4C-42F1C00AC01E}" srcOrd="0" destOrd="0" presId="urn:microsoft.com/office/officeart/2008/layout/HexagonCluster"/>
    <dgm:cxn modelId="{C061C35C-205A-4240-8407-B22CE71CF666}" type="presParOf" srcId="{C242254F-1104-488B-A8F6-9D3589025F0D}" destId="{AB3A70EC-F980-48BC-B9FE-34626B896543}" srcOrd="8" destOrd="0" presId="urn:microsoft.com/office/officeart/2008/layout/HexagonCluster"/>
    <dgm:cxn modelId="{025688CB-F633-4C92-BF45-F64434C2F611}" type="presParOf" srcId="{AB3A70EC-F980-48BC-B9FE-34626B896543}" destId="{735E1364-2175-4ECC-9843-90D9AB9F8490}" srcOrd="0" destOrd="0" presId="urn:microsoft.com/office/officeart/2008/layout/HexagonCluster"/>
    <dgm:cxn modelId="{BAA8EFCC-8D7A-400E-A520-8EFBA1530535}" type="presParOf" srcId="{C242254F-1104-488B-A8F6-9D3589025F0D}" destId="{2DA6589D-CB7D-407D-AEB9-FC30BC221F9D}" srcOrd="9" destOrd="0" presId="urn:microsoft.com/office/officeart/2008/layout/HexagonCluster"/>
    <dgm:cxn modelId="{69384F61-F774-47F7-83EE-C349DE47CCB5}" type="presParOf" srcId="{2DA6589D-CB7D-407D-AEB9-FC30BC221F9D}" destId="{6CC3A15F-75A9-4CF5-B9D5-BEAC5CB75509}" srcOrd="0" destOrd="0" presId="urn:microsoft.com/office/officeart/2008/layout/HexagonCluster"/>
    <dgm:cxn modelId="{8195EA58-0088-4DCB-B8C9-BA180FDAC5D7}" type="presParOf" srcId="{C242254F-1104-488B-A8F6-9D3589025F0D}" destId="{D14E3DFF-5330-4DAE-BD7B-611AD3619D7E}" srcOrd="10" destOrd="0" presId="urn:microsoft.com/office/officeart/2008/layout/HexagonCluster"/>
    <dgm:cxn modelId="{2D26D787-E709-41D6-9571-82059E43B256}" type="presParOf" srcId="{D14E3DFF-5330-4DAE-BD7B-611AD3619D7E}" destId="{EC57E5F8-7CD4-48EC-9CFA-1CEABB2E950A}" srcOrd="0" destOrd="0" presId="urn:microsoft.com/office/officeart/2008/layout/HexagonCluster"/>
    <dgm:cxn modelId="{D7ABE52B-683C-443E-9FB5-031F215AA2BD}" type="presParOf" srcId="{C242254F-1104-488B-A8F6-9D3589025F0D}" destId="{272EEAD0-756F-4BD7-9DB3-B7B785922569}" srcOrd="11" destOrd="0" presId="urn:microsoft.com/office/officeart/2008/layout/HexagonCluster"/>
    <dgm:cxn modelId="{C7B0A358-135F-4954-80BC-4ECF6C0E4D63}" type="presParOf" srcId="{272EEAD0-756F-4BD7-9DB3-B7B785922569}" destId="{1D1BC0F9-4D7A-44BF-9C42-200A43E4F5A9}" srcOrd="0" destOrd="0" presId="urn:microsoft.com/office/officeart/2008/layout/HexagonCluster"/>
    <dgm:cxn modelId="{94778671-FECA-48AD-A42D-6F3C94AECA46}" type="presParOf" srcId="{C242254F-1104-488B-A8F6-9D3589025F0D}" destId="{EBE3BA18-8A15-44AD-90BE-3EC7D3829EAB}" srcOrd="12" destOrd="0" presId="urn:microsoft.com/office/officeart/2008/layout/HexagonCluster"/>
    <dgm:cxn modelId="{B2F600D2-DD83-4D5E-B6D3-1B74198A1BFD}" type="presParOf" srcId="{EBE3BA18-8A15-44AD-90BE-3EC7D3829EAB}" destId="{0FA2DA6C-C9CA-408B-8B1B-34D6D4F616A1}" srcOrd="0" destOrd="0" presId="urn:microsoft.com/office/officeart/2008/layout/HexagonCluster"/>
    <dgm:cxn modelId="{31410CCC-6AFF-45EB-BA84-1CD8E8C7BF15}" type="presParOf" srcId="{C242254F-1104-488B-A8F6-9D3589025F0D}" destId="{182BAEF0-8E8D-451C-A8A7-73CF5827DD76}" srcOrd="13" destOrd="0" presId="urn:microsoft.com/office/officeart/2008/layout/HexagonCluster"/>
    <dgm:cxn modelId="{B85991B1-345E-43A4-AC8C-1D0EF4C061AB}" type="presParOf" srcId="{182BAEF0-8E8D-451C-A8A7-73CF5827DD76}" destId="{6CB9F646-CAE1-478E-A37D-B929A17F0AFC}" srcOrd="0" destOrd="0" presId="urn:microsoft.com/office/officeart/2008/layout/HexagonCluster"/>
    <dgm:cxn modelId="{E2DBC75D-7DA9-4F98-B305-36CE119C838D}" type="presParOf" srcId="{C242254F-1104-488B-A8F6-9D3589025F0D}" destId="{406FD25A-3DEC-4DEB-909A-1136C484B0EC}" srcOrd="14" destOrd="0" presId="urn:microsoft.com/office/officeart/2008/layout/HexagonCluster"/>
    <dgm:cxn modelId="{C31A1431-8D44-4FA3-B0D0-81A7191B8521}" type="presParOf" srcId="{406FD25A-3DEC-4DEB-909A-1136C484B0EC}" destId="{020A9B97-E475-4E87-BEB5-17805675FB8B}" srcOrd="0" destOrd="0" presId="urn:microsoft.com/office/officeart/2008/layout/HexagonCluster"/>
    <dgm:cxn modelId="{58D5178A-E3CB-4E90-9644-2BE58B605095}" type="presParOf" srcId="{C242254F-1104-488B-A8F6-9D3589025F0D}" destId="{8D6F1EE8-75D5-4F9D-9AC3-2EF895B0A747}" srcOrd="15" destOrd="0" presId="urn:microsoft.com/office/officeart/2008/layout/HexagonCluster"/>
    <dgm:cxn modelId="{7AFB20B1-C42C-4DE0-8212-3F71E08230A4}" type="presParOf" srcId="{8D6F1EE8-75D5-4F9D-9AC3-2EF895B0A747}" destId="{CE65FB49-7686-4CC0-8B8C-A6014DE2F28A}" srcOrd="0" destOrd="0" presId="urn:microsoft.com/office/officeart/2008/layout/HexagonCluster"/>
    <dgm:cxn modelId="{F42E82B8-4FDA-48BF-A498-62A8DEB372AB}" type="presParOf" srcId="{C242254F-1104-488B-A8F6-9D3589025F0D}" destId="{19C439F0-BDA3-42FD-8481-703F8A5BF977}" srcOrd="16" destOrd="0" presId="urn:microsoft.com/office/officeart/2008/layout/HexagonCluster"/>
    <dgm:cxn modelId="{23C65E97-9977-4BB1-93F6-506310C6F0B6}" type="presParOf" srcId="{19C439F0-BDA3-42FD-8481-703F8A5BF977}" destId="{B0D30C54-0875-49B1-BE0B-582881DF70FC}" srcOrd="0" destOrd="0" presId="urn:microsoft.com/office/officeart/2008/layout/HexagonCluster"/>
    <dgm:cxn modelId="{1D74F7B0-2B21-428D-A717-02087E061D44}" type="presParOf" srcId="{C242254F-1104-488B-A8F6-9D3589025F0D}" destId="{D12759C8-23F8-4BD3-B932-403D9BFAE581}" srcOrd="17" destOrd="0" presId="urn:microsoft.com/office/officeart/2008/layout/HexagonCluster"/>
    <dgm:cxn modelId="{7E31C3AF-94EC-44C9-A7C4-312D69B9B8FA}" type="presParOf" srcId="{D12759C8-23F8-4BD3-B932-403D9BFAE581}" destId="{CB422EA0-548F-4F1F-AD05-A62DC2A33C10}" srcOrd="0" destOrd="0" presId="urn:microsoft.com/office/officeart/2008/layout/HexagonCluster"/>
    <dgm:cxn modelId="{816706DA-DA13-4261-BB36-1A3250655D1D}" type="presParOf" srcId="{C242254F-1104-488B-A8F6-9D3589025F0D}" destId="{D54D9D8F-3D2A-4B97-969F-AB893EA41297}" srcOrd="18" destOrd="0" presId="urn:microsoft.com/office/officeart/2008/layout/HexagonCluster"/>
    <dgm:cxn modelId="{A0AAC6FE-D848-46FB-A8D4-136F0EFC4856}" type="presParOf" srcId="{D54D9D8F-3D2A-4B97-969F-AB893EA41297}" destId="{5C17784F-BA43-49D8-8C1A-F9F13F101DB8}" srcOrd="0" destOrd="0" presId="urn:microsoft.com/office/officeart/2008/layout/HexagonCluster"/>
    <dgm:cxn modelId="{86518491-C226-4225-85A6-FF9864B93538}" type="presParOf" srcId="{C242254F-1104-488B-A8F6-9D3589025F0D}" destId="{745490AD-7E96-4936-B66A-9491F3EC1ABE}" srcOrd="19" destOrd="0" presId="urn:microsoft.com/office/officeart/2008/layout/HexagonCluster"/>
    <dgm:cxn modelId="{1FC2992D-BDB0-4BC8-BA27-A7549D9459EC}" type="presParOf" srcId="{745490AD-7E96-4936-B66A-9491F3EC1ABE}" destId="{0D3078CA-A7BD-43D2-922D-1F8B34746267}" srcOrd="0" destOrd="0" presId="urn:microsoft.com/office/officeart/2008/layout/HexagonCluster"/>
    <dgm:cxn modelId="{ED075479-9003-4ACA-9D65-8D69802C0DE7}" type="presParOf" srcId="{C242254F-1104-488B-A8F6-9D3589025F0D}" destId="{5807EECC-CCFF-4EB3-8170-0AD89C1671DF}" srcOrd="20" destOrd="0" presId="urn:microsoft.com/office/officeart/2008/layout/HexagonCluster"/>
    <dgm:cxn modelId="{203DBDDA-6539-4CAB-824C-7645FEA0D7C8}" type="presParOf" srcId="{5807EECC-CCFF-4EB3-8170-0AD89C1671DF}" destId="{89514A71-E694-40B2-8A9C-02A60E0E65A9}" srcOrd="0" destOrd="0" presId="urn:microsoft.com/office/officeart/2008/layout/HexagonCluster"/>
    <dgm:cxn modelId="{29E03360-BF49-451E-B5CA-B662E7498349}" type="presParOf" srcId="{C242254F-1104-488B-A8F6-9D3589025F0D}" destId="{7F856948-FB0D-48F2-8709-47559588048D}" srcOrd="21" destOrd="0" presId="urn:microsoft.com/office/officeart/2008/layout/HexagonCluster"/>
    <dgm:cxn modelId="{AB7D9039-C584-4B5B-98D5-CE1AF5189656}" type="presParOf" srcId="{7F856948-FB0D-48F2-8709-47559588048D}" destId="{28B40EDE-86CE-4DAD-8ABC-B02A46A7196B}" srcOrd="0" destOrd="0" presId="urn:microsoft.com/office/officeart/2008/layout/HexagonCluster"/>
    <dgm:cxn modelId="{9A0DACBD-AD8A-4488-8963-081AFDEB9BA8}" type="presParOf" srcId="{C242254F-1104-488B-A8F6-9D3589025F0D}" destId="{A7D8AD6E-E47A-44FA-BA16-14C265AF5E2F}" srcOrd="22" destOrd="0" presId="urn:microsoft.com/office/officeart/2008/layout/HexagonCluster"/>
    <dgm:cxn modelId="{60EAA5B9-213E-4F5C-A8A6-1FB3BB8CDBD8}" type="presParOf" srcId="{A7D8AD6E-E47A-44FA-BA16-14C265AF5E2F}" destId="{6FF91941-D391-4573-9CED-0013D4370FCA}" srcOrd="0" destOrd="0" presId="urn:microsoft.com/office/officeart/2008/layout/HexagonCluster"/>
    <dgm:cxn modelId="{D337CB0B-D87E-41F7-A11E-3A4920BEB596}" type="presParOf" srcId="{C242254F-1104-488B-A8F6-9D3589025F0D}" destId="{645652AC-B658-4BDD-8408-EAD1B96F249C}" srcOrd="23" destOrd="0" presId="urn:microsoft.com/office/officeart/2008/layout/HexagonCluster"/>
    <dgm:cxn modelId="{161110CC-2B0A-4429-A645-227871DA3DED}" type="presParOf" srcId="{645652AC-B658-4BDD-8408-EAD1B96F249C}" destId="{66B8B193-12E7-44F9-B746-A63CDC31A11C}" srcOrd="0" destOrd="0" presId="urn:microsoft.com/office/officeart/2008/layout/HexagonCluster"/>
    <dgm:cxn modelId="{2150BC58-BBE2-4973-A72D-695930159A77}" type="presParOf" srcId="{C242254F-1104-488B-A8F6-9D3589025F0D}" destId="{4CCE0CA1-DF39-454B-ADA4-CDBE8A6276FF}" srcOrd="24" destOrd="0" presId="urn:microsoft.com/office/officeart/2008/layout/HexagonCluster"/>
    <dgm:cxn modelId="{FAAD88DB-D3A2-4ACF-A4F5-5693DCD06AC3}" type="presParOf" srcId="{4CCE0CA1-DF39-454B-ADA4-CDBE8A6276FF}" destId="{EBB2750F-AC80-46E1-A36E-6189CA5F3513}" srcOrd="0" destOrd="0" presId="urn:microsoft.com/office/officeart/2008/layout/HexagonCluster"/>
    <dgm:cxn modelId="{C7A77E3B-4332-44BC-8EFA-14B54734511A}" type="presParOf" srcId="{C242254F-1104-488B-A8F6-9D3589025F0D}" destId="{7F683733-576F-4B84-B02D-93967DF4B7DB}" srcOrd="25" destOrd="0" presId="urn:microsoft.com/office/officeart/2008/layout/HexagonCluster"/>
    <dgm:cxn modelId="{9130D0FA-24DA-4356-B771-CD7286A32F20}" type="presParOf" srcId="{7F683733-576F-4B84-B02D-93967DF4B7DB}" destId="{4704708C-6C39-426D-8DAC-AAD6AE75650B}" srcOrd="0" destOrd="0" presId="urn:microsoft.com/office/officeart/2008/layout/HexagonCluster"/>
    <dgm:cxn modelId="{482D4FCB-5DF5-4BE2-9AB4-8B70402A7668}" type="presParOf" srcId="{C242254F-1104-488B-A8F6-9D3589025F0D}" destId="{F841A620-CC1C-4E57-9686-EDC4341F97B3}" srcOrd="26" destOrd="0" presId="urn:microsoft.com/office/officeart/2008/layout/HexagonCluster"/>
    <dgm:cxn modelId="{F5F35B62-4CEC-474C-BC88-AD99058B7EEE}" type="presParOf" srcId="{F841A620-CC1C-4E57-9686-EDC4341F97B3}" destId="{55261932-598D-4E6E-BB33-55C7CFB9990E}" srcOrd="0" destOrd="0" presId="urn:microsoft.com/office/officeart/2008/layout/HexagonCluster"/>
    <dgm:cxn modelId="{4E6387C1-63EE-4166-8B5F-333741001712}" type="presParOf" srcId="{C242254F-1104-488B-A8F6-9D3589025F0D}" destId="{E935AAE3-1704-416F-8466-5FE2074C23D8}" srcOrd="27" destOrd="0" presId="urn:microsoft.com/office/officeart/2008/layout/HexagonCluster"/>
    <dgm:cxn modelId="{B2FE91BA-758A-445C-823A-626CAA3B7585}" type="presParOf" srcId="{E935AAE3-1704-416F-8466-5FE2074C23D8}" destId="{7C5646ED-9C62-43A4-ACDE-CBF1791E09C8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7ED26-6B00-4644-85C9-C3A389419136}" type="doc">
      <dgm:prSet loTypeId="urn:microsoft.com/office/officeart/2011/layout/HexagonRadial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54650CDA-53CA-4FF1-B5A9-A425598CFCF5}">
      <dgm:prSet/>
      <dgm:spPr/>
      <dgm:t>
        <a:bodyPr/>
        <a:lstStyle/>
        <a:p>
          <a:r>
            <a: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Οφέλη για τη Βιομηχανία από τη συνεργασία</a:t>
          </a:r>
          <a:endParaRPr lang="el-GR" dirty="0">
            <a:solidFill>
              <a:srgbClr val="FFFF00"/>
            </a:solidFill>
          </a:endParaRPr>
        </a:p>
      </dgm:t>
    </dgm:pt>
    <dgm:pt modelId="{E2AD0B0E-B1CB-44E3-B101-F3DEB66EA1D1}" type="parTrans" cxnId="{798907C9-3457-4DC0-A1B9-A437336F7C68}">
      <dgm:prSet/>
      <dgm:spPr/>
      <dgm:t>
        <a:bodyPr/>
        <a:lstStyle/>
        <a:p>
          <a:endParaRPr lang="el-GR"/>
        </a:p>
      </dgm:t>
    </dgm:pt>
    <dgm:pt modelId="{0FB50A98-3C77-4CC2-A6F3-6CBC0C91904A}" type="sibTrans" cxnId="{798907C9-3457-4DC0-A1B9-A437336F7C68}">
      <dgm:prSet/>
      <dgm:spPr/>
      <dgm:t>
        <a:bodyPr/>
        <a:lstStyle/>
        <a:p>
          <a:endParaRPr lang="el-GR"/>
        </a:p>
      </dgm:t>
    </dgm:pt>
    <dgm:pt modelId="{BE2F60D8-5E69-4CEB-AE4E-9B6D37417D12}">
      <dgm:prSet phldrT="[Κείμενο]" custT="1"/>
      <dgm:spPr/>
      <dgm:t>
        <a:bodyPr/>
        <a:lstStyle/>
        <a:p>
          <a:r>
            <a: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ενίσχυση της ανταγωνιστικότητας </a:t>
          </a:r>
          <a:endParaRPr lang="el-GR" sz="2000" b="1" dirty="0"/>
        </a:p>
      </dgm:t>
    </dgm:pt>
    <dgm:pt modelId="{92565DA4-370E-46CA-85DA-09CD0FFBC26F}" type="parTrans" cxnId="{1CE101DB-D1CC-4804-9790-34EDC822FBE8}">
      <dgm:prSet/>
      <dgm:spPr/>
      <dgm:t>
        <a:bodyPr/>
        <a:lstStyle/>
        <a:p>
          <a:endParaRPr lang="el-GR"/>
        </a:p>
      </dgm:t>
    </dgm:pt>
    <dgm:pt modelId="{5D576E5A-ED72-4257-913F-BAD8BE1CD2E8}" type="sibTrans" cxnId="{1CE101DB-D1CC-4804-9790-34EDC822FBE8}">
      <dgm:prSet/>
      <dgm:spPr/>
      <dgm:t>
        <a:bodyPr/>
        <a:lstStyle/>
        <a:p>
          <a:endParaRPr lang="el-GR"/>
        </a:p>
      </dgm:t>
    </dgm:pt>
    <dgm:pt modelId="{FF84FD9C-C4B8-462B-88C0-0E27ED4D9B95}">
      <dgm:prSet phldrT="[Κείμενο]" custT="1"/>
      <dgm:spPr/>
      <dgm:t>
        <a:bodyPr/>
        <a:lstStyle/>
        <a:p>
          <a:r>
            <a: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ενίσχυση της εξωστρέφειας </a:t>
          </a:r>
          <a:endParaRPr lang="el-GR" sz="2000" b="1" dirty="0"/>
        </a:p>
      </dgm:t>
    </dgm:pt>
    <dgm:pt modelId="{84FCBC96-E27D-4F33-9D33-00661495C44E}" type="parTrans" cxnId="{C3696B53-5360-47C4-AEE0-932F444E76AE}">
      <dgm:prSet/>
      <dgm:spPr/>
      <dgm:t>
        <a:bodyPr/>
        <a:lstStyle/>
        <a:p>
          <a:endParaRPr lang="el-GR"/>
        </a:p>
      </dgm:t>
    </dgm:pt>
    <dgm:pt modelId="{F5530368-2351-444B-B15E-B679895A9FB8}" type="sibTrans" cxnId="{C3696B53-5360-47C4-AEE0-932F444E76AE}">
      <dgm:prSet/>
      <dgm:spPr/>
      <dgm:t>
        <a:bodyPr/>
        <a:lstStyle/>
        <a:p>
          <a:endParaRPr lang="el-GR"/>
        </a:p>
      </dgm:t>
    </dgm:pt>
    <dgm:pt modelId="{114F4172-F6D0-49FE-983B-667A7A32ADBE}">
      <dgm:prSet phldrT="[Κείμενο]"/>
      <dgm:spPr/>
      <dgm:t>
        <a:bodyPr/>
        <a:lstStyle/>
        <a:p>
          <a:r>
            <a:rPr lang="el-G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ανάπτυξη νέων προϊόντων</a:t>
          </a:r>
          <a:endParaRPr lang="el-GR" b="1" dirty="0"/>
        </a:p>
      </dgm:t>
    </dgm:pt>
    <dgm:pt modelId="{2D8DBD0D-B025-4E3F-848F-4E87AD651FEB}" type="parTrans" cxnId="{50486E5A-45E9-4944-B7C6-4F44D8C5B1F2}">
      <dgm:prSet/>
      <dgm:spPr/>
      <dgm:t>
        <a:bodyPr/>
        <a:lstStyle/>
        <a:p>
          <a:endParaRPr lang="el-GR"/>
        </a:p>
      </dgm:t>
    </dgm:pt>
    <dgm:pt modelId="{56F8E867-29DF-4575-8A8A-1B2818D5D3E9}" type="sibTrans" cxnId="{50486E5A-45E9-4944-B7C6-4F44D8C5B1F2}">
      <dgm:prSet/>
      <dgm:spPr/>
      <dgm:t>
        <a:bodyPr/>
        <a:lstStyle/>
        <a:p>
          <a:endParaRPr lang="el-GR"/>
        </a:p>
      </dgm:t>
    </dgm:pt>
    <dgm:pt modelId="{053E7F48-5CE3-4834-82E6-D94E1B41FDDC}">
      <dgm:prSet phldrT="[Κείμενο]" custT="1"/>
      <dgm:spPr/>
      <dgm:t>
        <a:bodyPr/>
        <a:lstStyle/>
        <a:p>
          <a:r>
            <a: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ανάπτυξη επιχειρηματικής καινοτομίας</a:t>
          </a:r>
          <a:endParaRPr lang="el-GR" sz="2000" b="1" dirty="0"/>
        </a:p>
      </dgm:t>
    </dgm:pt>
    <dgm:pt modelId="{6180726A-82DB-4815-A05E-4DEC11E9814E}" type="parTrans" cxnId="{B93A5EFA-B075-4E7C-B6D1-88D5230B2402}">
      <dgm:prSet/>
      <dgm:spPr/>
      <dgm:t>
        <a:bodyPr/>
        <a:lstStyle/>
        <a:p>
          <a:endParaRPr lang="el-GR"/>
        </a:p>
      </dgm:t>
    </dgm:pt>
    <dgm:pt modelId="{7AA97EBA-63D2-45E0-BF13-46121657D113}" type="sibTrans" cxnId="{B93A5EFA-B075-4E7C-B6D1-88D5230B2402}">
      <dgm:prSet/>
      <dgm:spPr/>
      <dgm:t>
        <a:bodyPr/>
        <a:lstStyle/>
        <a:p>
          <a:endParaRPr lang="el-GR"/>
        </a:p>
      </dgm:t>
    </dgm:pt>
    <dgm:pt modelId="{D8F6C758-0538-4EF8-AE39-7E41527686F2}">
      <dgm:prSet phldrT="[Κείμενο]" custT="1"/>
      <dgm:spPr/>
      <dgm:t>
        <a:bodyPr/>
        <a:lstStyle/>
        <a:p>
          <a:r>
            <a: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αύξηση κεφαλαίων και εξαγωγών</a:t>
          </a:r>
          <a:endParaRPr lang="el-GR" sz="2000" b="1" dirty="0"/>
        </a:p>
      </dgm:t>
    </dgm:pt>
    <dgm:pt modelId="{5B26DA14-B0BE-44F0-8C4A-92ED9CF84CEA}" type="parTrans" cxnId="{5257EA04-F5DC-467B-A285-B3272F4694B6}">
      <dgm:prSet/>
      <dgm:spPr/>
      <dgm:t>
        <a:bodyPr/>
        <a:lstStyle/>
        <a:p>
          <a:endParaRPr lang="el-GR"/>
        </a:p>
      </dgm:t>
    </dgm:pt>
    <dgm:pt modelId="{6A4048FC-C6F7-429D-9C4D-BEB9D72F9CDF}" type="sibTrans" cxnId="{5257EA04-F5DC-467B-A285-B3272F4694B6}">
      <dgm:prSet/>
      <dgm:spPr/>
      <dgm:t>
        <a:bodyPr/>
        <a:lstStyle/>
        <a:p>
          <a:endParaRPr lang="el-GR"/>
        </a:p>
      </dgm:t>
    </dgm:pt>
    <dgm:pt modelId="{BCF3F8E2-7FF0-4E4B-848B-04A2265BCB8D}">
      <dgm:prSet phldrT="[Κείμενο]" custT="1"/>
      <dgm:spPr/>
      <dgm:t>
        <a:bodyPr/>
        <a:lstStyle/>
        <a:p>
          <a:r>
            <a: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πρόσληψη στελεχών με υψηλές δεξιότητες</a:t>
          </a:r>
          <a:endParaRPr lang="el-GR" sz="2000" b="1" dirty="0"/>
        </a:p>
      </dgm:t>
    </dgm:pt>
    <dgm:pt modelId="{CAD953F2-70A6-46A7-83FF-CC6470E9141C}" type="parTrans" cxnId="{B09274BB-978A-46FD-87B6-5B20EB923D57}">
      <dgm:prSet/>
      <dgm:spPr/>
      <dgm:t>
        <a:bodyPr/>
        <a:lstStyle/>
        <a:p>
          <a:endParaRPr lang="el-GR"/>
        </a:p>
      </dgm:t>
    </dgm:pt>
    <dgm:pt modelId="{CA821B84-9374-4918-9EA1-B1AFC69FFCD2}" type="sibTrans" cxnId="{B09274BB-978A-46FD-87B6-5B20EB923D57}">
      <dgm:prSet/>
      <dgm:spPr/>
      <dgm:t>
        <a:bodyPr/>
        <a:lstStyle/>
        <a:p>
          <a:endParaRPr lang="el-GR"/>
        </a:p>
      </dgm:t>
    </dgm:pt>
    <dgm:pt modelId="{1EF9B402-1FAF-47F3-B972-5DD26C4DF4BB}" type="pres">
      <dgm:prSet presAssocID="{3237ED26-6B00-4644-85C9-C3A3894191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5520C055-97C6-474E-A0D0-A1712DB69278}" type="pres">
      <dgm:prSet presAssocID="{54650CDA-53CA-4FF1-B5A9-A425598CFCF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C5DC46F8-F19B-49B2-A175-1E441B564CE6}" type="pres">
      <dgm:prSet presAssocID="{BE2F60D8-5E69-4CEB-AE4E-9B6D37417D12}" presName="Accent1" presStyleCnt="0"/>
      <dgm:spPr/>
    </dgm:pt>
    <dgm:pt modelId="{98A1FEFB-C4BC-4391-B7C6-86C06D3296E8}" type="pres">
      <dgm:prSet presAssocID="{BE2F60D8-5E69-4CEB-AE4E-9B6D37417D12}" presName="Accent" presStyleLbl="bgShp" presStyleIdx="0" presStyleCnt="6"/>
      <dgm:spPr/>
    </dgm:pt>
    <dgm:pt modelId="{E4E6F53E-9EB3-42FA-B638-6A10BF237E87}" type="pres">
      <dgm:prSet presAssocID="{BE2F60D8-5E69-4CEB-AE4E-9B6D37417D12}" presName="Child1" presStyleLbl="node1" presStyleIdx="0" presStyleCnt="6" custScaleX="154123" custLinFactNeighborX="-1339" custLinFactNeighborY="7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4193AE-C084-4952-AB41-4E717BAF9767}" type="pres">
      <dgm:prSet presAssocID="{FF84FD9C-C4B8-462B-88C0-0E27ED4D9B95}" presName="Accent2" presStyleCnt="0"/>
      <dgm:spPr/>
    </dgm:pt>
    <dgm:pt modelId="{5D1688DE-419A-42A3-8AEC-3ECC84087DBD}" type="pres">
      <dgm:prSet presAssocID="{FF84FD9C-C4B8-462B-88C0-0E27ED4D9B95}" presName="Accent" presStyleLbl="bgShp" presStyleIdx="1" presStyleCnt="6"/>
      <dgm:spPr/>
    </dgm:pt>
    <dgm:pt modelId="{DC39EC50-EDB6-4A0A-886E-BC8C2A2952A0}" type="pres">
      <dgm:prSet presAssocID="{FF84FD9C-C4B8-462B-88C0-0E27ED4D9B95}" presName="Child2" presStyleLbl="node1" presStyleIdx="1" presStyleCnt="6" custScaleX="115844" custLinFactNeighborX="15352" custLinFactNeighborY="6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73A038-BE74-4968-972C-0AE23710907D}" type="pres">
      <dgm:prSet presAssocID="{114F4172-F6D0-49FE-983B-667A7A32ADBE}" presName="Accent3" presStyleCnt="0"/>
      <dgm:spPr/>
    </dgm:pt>
    <dgm:pt modelId="{302DDBC6-6301-4C4D-805E-8D1CD99B437F}" type="pres">
      <dgm:prSet presAssocID="{114F4172-F6D0-49FE-983B-667A7A32ADBE}" presName="Accent" presStyleLbl="bgShp" presStyleIdx="2" presStyleCnt="6"/>
      <dgm:spPr/>
    </dgm:pt>
    <dgm:pt modelId="{E83329CE-7776-4264-A6F7-A000BCBF3AD6}" type="pres">
      <dgm:prSet presAssocID="{114F4172-F6D0-49FE-983B-667A7A32ADBE}" presName="Child3" presStyleLbl="node1" presStyleIdx="2" presStyleCnt="6" custScaleX="109301" custLinFactNeighborX="10700" custLinFactNeighborY="-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7D78F5-C95C-4193-8061-E5958F624033}" type="pres">
      <dgm:prSet presAssocID="{053E7F48-5CE3-4834-82E6-D94E1B41FDDC}" presName="Accent4" presStyleCnt="0"/>
      <dgm:spPr/>
    </dgm:pt>
    <dgm:pt modelId="{4710980A-115E-41F7-B36F-02DD3CDF2A0B}" type="pres">
      <dgm:prSet presAssocID="{053E7F48-5CE3-4834-82E6-D94E1B41FDDC}" presName="Accent" presStyleLbl="bgShp" presStyleIdx="3" presStyleCnt="6"/>
      <dgm:spPr/>
    </dgm:pt>
    <dgm:pt modelId="{6B79C442-2C26-4E78-943F-8F6AD75DF697}" type="pres">
      <dgm:prSet presAssocID="{053E7F48-5CE3-4834-82E6-D94E1B41FDDC}" presName="Child4" presStyleLbl="node1" presStyleIdx="3" presStyleCnt="6" custScaleX="131451" custLinFactNeighborX="-352" custLinFactNeighborY="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0686CD-D6BA-4ED5-9DAA-350ED06DA468}" type="pres">
      <dgm:prSet presAssocID="{D8F6C758-0538-4EF8-AE39-7E41527686F2}" presName="Accent5" presStyleCnt="0"/>
      <dgm:spPr/>
    </dgm:pt>
    <dgm:pt modelId="{B4F0D5BB-8766-413D-A418-5AFCC7C2C02A}" type="pres">
      <dgm:prSet presAssocID="{D8F6C758-0538-4EF8-AE39-7E41527686F2}" presName="Accent" presStyleLbl="bgShp" presStyleIdx="4" presStyleCnt="6"/>
      <dgm:spPr/>
    </dgm:pt>
    <dgm:pt modelId="{A964AA1A-1140-40C8-8173-43EC4CEA627D}" type="pres">
      <dgm:prSet presAssocID="{D8F6C758-0538-4EF8-AE39-7E41527686F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FDB1BA-CA5A-4298-A656-8F26B4309DC8}" type="pres">
      <dgm:prSet presAssocID="{BCF3F8E2-7FF0-4E4B-848B-04A2265BCB8D}" presName="Accent6" presStyleCnt="0"/>
      <dgm:spPr/>
    </dgm:pt>
    <dgm:pt modelId="{26B170A8-855D-436B-A0B1-C0CAC8199C0C}" type="pres">
      <dgm:prSet presAssocID="{BCF3F8E2-7FF0-4E4B-848B-04A2265BCB8D}" presName="Accent" presStyleLbl="bgShp" presStyleIdx="5" presStyleCnt="6"/>
      <dgm:spPr/>
    </dgm:pt>
    <dgm:pt modelId="{965303BF-D0EE-4C0D-BC41-9BBCFCF7F15C}" type="pres">
      <dgm:prSet presAssocID="{BCF3F8E2-7FF0-4E4B-848B-04A2265BCB8D}" presName="Child6" presStyleLbl="node1" presStyleIdx="5" presStyleCnt="6" custScaleX="114644" custLinFactNeighborX="-15471" custLinFactNeighborY="14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257EA04-F5DC-467B-A285-B3272F4694B6}" srcId="{54650CDA-53CA-4FF1-B5A9-A425598CFCF5}" destId="{D8F6C758-0538-4EF8-AE39-7E41527686F2}" srcOrd="4" destOrd="0" parTransId="{5B26DA14-B0BE-44F0-8C4A-92ED9CF84CEA}" sibTransId="{6A4048FC-C6F7-429D-9C4D-BEB9D72F9CDF}"/>
    <dgm:cxn modelId="{ED8AB041-19BA-497F-90C5-D1E75C494BE1}" type="presOf" srcId="{FF84FD9C-C4B8-462B-88C0-0E27ED4D9B95}" destId="{DC39EC50-EDB6-4A0A-886E-BC8C2A2952A0}" srcOrd="0" destOrd="0" presId="urn:microsoft.com/office/officeart/2011/layout/HexagonRadial"/>
    <dgm:cxn modelId="{0754D6F2-CA98-4A24-AFA1-6771C161FA66}" type="presOf" srcId="{053E7F48-5CE3-4834-82E6-D94E1B41FDDC}" destId="{6B79C442-2C26-4E78-943F-8F6AD75DF697}" srcOrd="0" destOrd="0" presId="urn:microsoft.com/office/officeart/2011/layout/HexagonRadial"/>
    <dgm:cxn modelId="{843DAA88-2EDB-4C2B-8ED8-79A4EB7C96A9}" type="presOf" srcId="{D8F6C758-0538-4EF8-AE39-7E41527686F2}" destId="{A964AA1A-1140-40C8-8173-43EC4CEA627D}" srcOrd="0" destOrd="0" presId="urn:microsoft.com/office/officeart/2011/layout/HexagonRadial"/>
    <dgm:cxn modelId="{56E66AFF-4130-4487-BEC7-3BCB3456C68E}" type="presOf" srcId="{BE2F60D8-5E69-4CEB-AE4E-9B6D37417D12}" destId="{E4E6F53E-9EB3-42FA-B638-6A10BF237E87}" srcOrd="0" destOrd="0" presId="urn:microsoft.com/office/officeart/2011/layout/HexagonRadial"/>
    <dgm:cxn modelId="{B93A5EFA-B075-4E7C-B6D1-88D5230B2402}" srcId="{54650CDA-53CA-4FF1-B5A9-A425598CFCF5}" destId="{053E7F48-5CE3-4834-82E6-D94E1B41FDDC}" srcOrd="3" destOrd="0" parTransId="{6180726A-82DB-4815-A05E-4DEC11E9814E}" sibTransId="{7AA97EBA-63D2-45E0-BF13-46121657D113}"/>
    <dgm:cxn modelId="{C3696B53-5360-47C4-AEE0-932F444E76AE}" srcId="{54650CDA-53CA-4FF1-B5A9-A425598CFCF5}" destId="{FF84FD9C-C4B8-462B-88C0-0E27ED4D9B95}" srcOrd="1" destOrd="0" parTransId="{84FCBC96-E27D-4F33-9D33-00661495C44E}" sibTransId="{F5530368-2351-444B-B15E-B679895A9FB8}"/>
    <dgm:cxn modelId="{17E516C1-40CE-4CB0-9F24-D37C59E5A802}" type="presOf" srcId="{114F4172-F6D0-49FE-983B-667A7A32ADBE}" destId="{E83329CE-7776-4264-A6F7-A000BCBF3AD6}" srcOrd="0" destOrd="0" presId="urn:microsoft.com/office/officeart/2011/layout/HexagonRadial"/>
    <dgm:cxn modelId="{137CD9F3-55B3-4658-B05C-AC44BEEFF9AB}" type="presOf" srcId="{54650CDA-53CA-4FF1-B5A9-A425598CFCF5}" destId="{5520C055-97C6-474E-A0D0-A1712DB69278}" srcOrd="0" destOrd="0" presId="urn:microsoft.com/office/officeart/2011/layout/HexagonRadial"/>
    <dgm:cxn modelId="{798907C9-3457-4DC0-A1B9-A437336F7C68}" srcId="{3237ED26-6B00-4644-85C9-C3A389419136}" destId="{54650CDA-53CA-4FF1-B5A9-A425598CFCF5}" srcOrd="0" destOrd="0" parTransId="{E2AD0B0E-B1CB-44E3-B101-F3DEB66EA1D1}" sibTransId="{0FB50A98-3C77-4CC2-A6F3-6CBC0C91904A}"/>
    <dgm:cxn modelId="{57E79666-4CF4-47F6-8379-CE7F0ACCDEEC}" type="presOf" srcId="{3237ED26-6B00-4644-85C9-C3A389419136}" destId="{1EF9B402-1FAF-47F3-B972-5DD26C4DF4BB}" srcOrd="0" destOrd="0" presId="urn:microsoft.com/office/officeart/2011/layout/HexagonRadial"/>
    <dgm:cxn modelId="{1CE101DB-D1CC-4804-9790-34EDC822FBE8}" srcId="{54650CDA-53CA-4FF1-B5A9-A425598CFCF5}" destId="{BE2F60D8-5E69-4CEB-AE4E-9B6D37417D12}" srcOrd="0" destOrd="0" parTransId="{92565DA4-370E-46CA-85DA-09CD0FFBC26F}" sibTransId="{5D576E5A-ED72-4257-913F-BAD8BE1CD2E8}"/>
    <dgm:cxn modelId="{50486E5A-45E9-4944-B7C6-4F44D8C5B1F2}" srcId="{54650CDA-53CA-4FF1-B5A9-A425598CFCF5}" destId="{114F4172-F6D0-49FE-983B-667A7A32ADBE}" srcOrd="2" destOrd="0" parTransId="{2D8DBD0D-B025-4E3F-848F-4E87AD651FEB}" sibTransId="{56F8E867-29DF-4575-8A8A-1B2818D5D3E9}"/>
    <dgm:cxn modelId="{B09274BB-978A-46FD-87B6-5B20EB923D57}" srcId="{54650CDA-53CA-4FF1-B5A9-A425598CFCF5}" destId="{BCF3F8E2-7FF0-4E4B-848B-04A2265BCB8D}" srcOrd="5" destOrd="0" parTransId="{CAD953F2-70A6-46A7-83FF-CC6470E9141C}" sibTransId="{CA821B84-9374-4918-9EA1-B1AFC69FFCD2}"/>
    <dgm:cxn modelId="{F026468F-084C-4272-9FED-FB840B70D0C8}" type="presOf" srcId="{BCF3F8E2-7FF0-4E4B-848B-04A2265BCB8D}" destId="{965303BF-D0EE-4C0D-BC41-9BBCFCF7F15C}" srcOrd="0" destOrd="0" presId="urn:microsoft.com/office/officeart/2011/layout/HexagonRadial"/>
    <dgm:cxn modelId="{57F0664C-F869-4977-8014-E57EC83F38F2}" type="presParOf" srcId="{1EF9B402-1FAF-47F3-B972-5DD26C4DF4BB}" destId="{5520C055-97C6-474E-A0D0-A1712DB69278}" srcOrd="0" destOrd="0" presId="urn:microsoft.com/office/officeart/2011/layout/HexagonRadial"/>
    <dgm:cxn modelId="{691D60D0-B9BC-4508-8BD3-D67BAC2D6A8D}" type="presParOf" srcId="{1EF9B402-1FAF-47F3-B972-5DD26C4DF4BB}" destId="{C5DC46F8-F19B-49B2-A175-1E441B564CE6}" srcOrd="1" destOrd="0" presId="urn:microsoft.com/office/officeart/2011/layout/HexagonRadial"/>
    <dgm:cxn modelId="{FCB940C5-D18F-4B31-9508-BB49B33A08D2}" type="presParOf" srcId="{C5DC46F8-F19B-49B2-A175-1E441B564CE6}" destId="{98A1FEFB-C4BC-4391-B7C6-86C06D3296E8}" srcOrd="0" destOrd="0" presId="urn:microsoft.com/office/officeart/2011/layout/HexagonRadial"/>
    <dgm:cxn modelId="{C991E654-0285-4CEC-995D-6E23F0ABF0B0}" type="presParOf" srcId="{1EF9B402-1FAF-47F3-B972-5DD26C4DF4BB}" destId="{E4E6F53E-9EB3-42FA-B638-6A10BF237E87}" srcOrd="2" destOrd="0" presId="urn:microsoft.com/office/officeart/2011/layout/HexagonRadial"/>
    <dgm:cxn modelId="{CED7217B-4936-4498-A925-CD8FB3E05F6B}" type="presParOf" srcId="{1EF9B402-1FAF-47F3-B972-5DD26C4DF4BB}" destId="{E04193AE-C084-4952-AB41-4E717BAF9767}" srcOrd="3" destOrd="0" presId="urn:microsoft.com/office/officeart/2011/layout/HexagonRadial"/>
    <dgm:cxn modelId="{12D0E387-0CB4-481A-B0BE-B503DF473A76}" type="presParOf" srcId="{E04193AE-C084-4952-AB41-4E717BAF9767}" destId="{5D1688DE-419A-42A3-8AEC-3ECC84087DBD}" srcOrd="0" destOrd="0" presId="urn:microsoft.com/office/officeart/2011/layout/HexagonRadial"/>
    <dgm:cxn modelId="{A6E704EE-1A80-4341-93BC-4EBF924426C7}" type="presParOf" srcId="{1EF9B402-1FAF-47F3-B972-5DD26C4DF4BB}" destId="{DC39EC50-EDB6-4A0A-886E-BC8C2A2952A0}" srcOrd="4" destOrd="0" presId="urn:microsoft.com/office/officeart/2011/layout/HexagonRadial"/>
    <dgm:cxn modelId="{C7D2C6F0-5075-476D-B3C5-87CC5D897477}" type="presParOf" srcId="{1EF9B402-1FAF-47F3-B972-5DD26C4DF4BB}" destId="{6D73A038-BE74-4968-972C-0AE23710907D}" srcOrd="5" destOrd="0" presId="urn:microsoft.com/office/officeart/2011/layout/HexagonRadial"/>
    <dgm:cxn modelId="{E21261C1-C774-49BA-92B7-EBA73E9EB9C2}" type="presParOf" srcId="{6D73A038-BE74-4968-972C-0AE23710907D}" destId="{302DDBC6-6301-4C4D-805E-8D1CD99B437F}" srcOrd="0" destOrd="0" presId="urn:microsoft.com/office/officeart/2011/layout/HexagonRadial"/>
    <dgm:cxn modelId="{54BEEA52-FFBC-4457-8375-009198F6BE52}" type="presParOf" srcId="{1EF9B402-1FAF-47F3-B972-5DD26C4DF4BB}" destId="{E83329CE-7776-4264-A6F7-A000BCBF3AD6}" srcOrd="6" destOrd="0" presId="urn:microsoft.com/office/officeart/2011/layout/HexagonRadial"/>
    <dgm:cxn modelId="{AC8357EB-8C0E-4F02-A0DD-187140EFA3CB}" type="presParOf" srcId="{1EF9B402-1FAF-47F3-B972-5DD26C4DF4BB}" destId="{C17D78F5-C95C-4193-8061-E5958F624033}" srcOrd="7" destOrd="0" presId="urn:microsoft.com/office/officeart/2011/layout/HexagonRadial"/>
    <dgm:cxn modelId="{15F603D6-04B5-4388-B864-DB28200A5783}" type="presParOf" srcId="{C17D78F5-C95C-4193-8061-E5958F624033}" destId="{4710980A-115E-41F7-B36F-02DD3CDF2A0B}" srcOrd="0" destOrd="0" presId="urn:microsoft.com/office/officeart/2011/layout/HexagonRadial"/>
    <dgm:cxn modelId="{FDC82A97-156E-4CC2-BA43-81760FCB7E8F}" type="presParOf" srcId="{1EF9B402-1FAF-47F3-B972-5DD26C4DF4BB}" destId="{6B79C442-2C26-4E78-943F-8F6AD75DF697}" srcOrd="8" destOrd="0" presId="urn:microsoft.com/office/officeart/2011/layout/HexagonRadial"/>
    <dgm:cxn modelId="{091048FE-F2E3-46DD-A793-BDA2184DD1E2}" type="presParOf" srcId="{1EF9B402-1FAF-47F3-B972-5DD26C4DF4BB}" destId="{280686CD-D6BA-4ED5-9DAA-350ED06DA468}" srcOrd="9" destOrd="0" presId="urn:microsoft.com/office/officeart/2011/layout/HexagonRadial"/>
    <dgm:cxn modelId="{1AF5618D-89AC-438D-A740-2EB1B76CB792}" type="presParOf" srcId="{280686CD-D6BA-4ED5-9DAA-350ED06DA468}" destId="{B4F0D5BB-8766-413D-A418-5AFCC7C2C02A}" srcOrd="0" destOrd="0" presId="urn:microsoft.com/office/officeart/2011/layout/HexagonRadial"/>
    <dgm:cxn modelId="{797FE9ED-473E-4C9F-976E-1A7BE2D6BB09}" type="presParOf" srcId="{1EF9B402-1FAF-47F3-B972-5DD26C4DF4BB}" destId="{A964AA1A-1140-40C8-8173-43EC4CEA627D}" srcOrd="10" destOrd="0" presId="urn:microsoft.com/office/officeart/2011/layout/HexagonRadial"/>
    <dgm:cxn modelId="{492C2D41-5ABC-4186-8F1D-D6003175FB44}" type="presParOf" srcId="{1EF9B402-1FAF-47F3-B972-5DD26C4DF4BB}" destId="{37FDB1BA-CA5A-4298-A656-8F26B4309DC8}" srcOrd="11" destOrd="0" presId="urn:microsoft.com/office/officeart/2011/layout/HexagonRadial"/>
    <dgm:cxn modelId="{CFFDE83C-E273-4034-8CD4-299A3B61A434}" type="presParOf" srcId="{37FDB1BA-CA5A-4298-A656-8F26B4309DC8}" destId="{26B170A8-855D-436B-A0B1-C0CAC8199C0C}" srcOrd="0" destOrd="0" presId="urn:microsoft.com/office/officeart/2011/layout/HexagonRadial"/>
    <dgm:cxn modelId="{84D4C59F-F911-4C88-9422-42DE1F2D0005}" type="presParOf" srcId="{1EF9B402-1FAF-47F3-B972-5DD26C4DF4BB}" destId="{965303BF-D0EE-4C0D-BC41-9BBCFCF7F1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A3805F-A3BA-418A-AB90-04B428C57426}" type="doc">
      <dgm:prSet loTypeId="urn:microsoft.com/office/officeart/2005/8/layout/radial3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36EBC450-785B-4B19-8A53-C10BEFAE13BC}">
      <dgm:prSet phldrT="[Κείμενο]" custT="1"/>
      <dgm:spPr/>
      <dgm:t>
        <a:bodyPr/>
        <a:lstStyle/>
        <a:p>
          <a:r>
            <a:rPr lang="el-GR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Οφέλη για </a:t>
          </a:r>
        </a:p>
        <a:p>
          <a:r>
            <a:rPr lang="el-GR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το κράτος</a:t>
          </a:r>
          <a:endParaRPr lang="el-GR" sz="3600" b="1" dirty="0">
            <a:solidFill>
              <a:srgbClr val="002060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1D0185FD-807F-4150-8676-CB851E4F5CE4}" type="parTrans" cxnId="{9EA0D761-7313-4B52-8611-E8186D4F445A}">
      <dgm:prSet/>
      <dgm:spPr/>
      <dgm:t>
        <a:bodyPr/>
        <a:lstStyle/>
        <a:p>
          <a:endParaRPr lang="el-GR"/>
        </a:p>
      </dgm:t>
    </dgm:pt>
    <dgm:pt modelId="{7F7DF698-BB8B-4DBF-85B0-3CD4B0815F7E}" type="sibTrans" cxnId="{9EA0D761-7313-4B52-8611-E8186D4F445A}">
      <dgm:prSet/>
      <dgm:spPr/>
      <dgm:t>
        <a:bodyPr/>
        <a:lstStyle/>
        <a:p>
          <a:endParaRPr lang="el-GR"/>
        </a:p>
      </dgm:t>
    </dgm:pt>
    <dgm:pt modelId="{3FED9DE7-A5D6-4DD8-BD1A-38486851460F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ενίσχυση της ευημερίας και της ποιότητας ζωής</a:t>
          </a:r>
          <a:endParaRPr lang="el-GR" sz="2400" b="1" dirty="0"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8B445EA1-84A9-46E6-A8FD-C5D47F725783}" type="parTrans" cxnId="{43063D49-78BE-425F-B04C-F8343D6C0F86}">
      <dgm:prSet/>
      <dgm:spPr/>
      <dgm:t>
        <a:bodyPr/>
        <a:lstStyle/>
        <a:p>
          <a:endParaRPr lang="el-GR"/>
        </a:p>
      </dgm:t>
    </dgm:pt>
    <dgm:pt modelId="{F4EB2BFF-C3B8-4DFA-BCBF-CF1D851219E4}" type="sibTrans" cxnId="{43063D49-78BE-425F-B04C-F8343D6C0F86}">
      <dgm:prSet/>
      <dgm:spPr/>
      <dgm:t>
        <a:bodyPr/>
        <a:lstStyle/>
        <a:p>
          <a:endParaRPr lang="el-GR"/>
        </a:p>
      </dgm:t>
    </dgm:pt>
    <dgm:pt modelId="{B3DF88CC-32C3-4319-9529-2533A0F54006}">
      <dgm:prSet phldrT="[Κείμενο]" custT="1"/>
      <dgm:spPr/>
      <dgm:t>
        <a:bodyPr/>
        <a:lstStyle/>
        <a:p>
          <a:r>
            <a:rPr lang="el-GR" sz="2400" b="1" dirty="0" smtClean="0">
              <a:latin typeface="Times New Roman" pitchFamily="18" charset="0"/>
              <a:cs typeface="Times New Roman" pitchFamily="18" charset="0"/>
            </a:rPr>
            <a:t>αύξηση</a:t>
          </a:r>
          <a:r>
            <a:rPr lang="el-GR" sz="2400" b="1" baseline="0" dirty="0" smtClean="0">
              <a:latin typeface="Times New Roman" pitchFamily="18" charset="0"/>
              <a:cs typeface="Times New Roman" pitchFamily="18" charset="0"/>
            </a:rPr>
            <a:t> παραγωγικότητας – εκμετάλλευση φυσικών εθνικών πόρων</a:t>
          </a:r>
          <a:endParaRPr lang="el-GR" sz="2400" b="1" dirty="0">
            <a:latin typeface="Times New Roman" pitchFamily="18" charset="0"/>
            <a:cs typeface="Times New Roman" pitchFamily="18" charset="0"/>
          </a:endParaRPr>
        </a:p>
      </dgm:t>
    </dgm:pt>
    <dgm:pt modelId="{ECC28E5B-FBF2-4346-8697-D4B2D2A99A63}" type="parTrans" cxnId="{E3C3031C-E10A-4DFF-A8BA-51E758ED4958}">
      <dgm:prSet/>
      <dgm:spPr/>
      <dgm:t>
        <a:bodyPr/>
        <a:lstStyle/>
        <a:p>
          <a:endParaRPr lang="el-GR"/>
        </a:p>
      </dgm:t>
    </dgm:pt>
    <dgm:pt modelId="{D685C384-83AB-4C5C-BA30-6CB01AE30ED2}" type="sibTrans" cxnId="{E3C3031C-E10A-4DFF-A8BA-51E758ED4958}">
      <dgm:prSet/>
      <dgm:spPr/>
      <dgm:t>
        <a:bodyPr/>
        <a:lstStyle/>
        <a:p>
          <a:endParaRPr lang="el-GR"/>
        </a:p>
      </dgm:t>
    </dgm:pt>
    <dgm:pt modelId="{BD82521A-1266-4FD8-B32C-CE3D93C1CCB3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εξεύρεση λύσεων για την τόνωση της οικονομικής ανάπτυξης</a:t>
          </a:r>
          <a:endParaRPr lang="el-GR" sz="2400" b="1" dirty="0">
            <a:cs typeface="Aharoni" pitchFamily="2" charset="-79"/>
          </a:endParaRPr>
        </a:p>
      </dgm:t>
    </dgm:pt>
    <dgm:pt modelId="{B6B1F11B-92A6-49F0-828E-88D3D753E94F}" type="parTrans" cxnId="{55BFBF3F-018A-4760-BB02-49EEF8D3CADB}">
      <dgm:prSet/>
      <dgm:spPr/>
      <dgm:t>
        <a:bodyPr/>
        <a:lstStyle/>
        <a:p>
          <a:endParaRPr lang="el-GR"/>
        </a:p>
      </dgm:t>
    </dgm:pt>
    <dgm:pt modelId="{E2D5D01A-2CDA-4A6C-9325-B743E2DC3195}" type="sibTrans" cxnId="{55BFBF3F-018A-4760-BB02-49EEF8D3CADB}">
      <dgm:prSet/>
      <dgm:spPr/>
      <dgm:t>
        <a:bodyPr/>
        <a:lstStyle/>
        <a:p>
          <a:endParaRPr lang="el-GR"/>
        </a:p>
      </dgm:t>
    </dgm:pt>
    <dgm:pt modelId="{8275A8D9-5997-498E-A33D-5BA2C2E4E96E}">
      <dgm:prSet phldrT="[Κείμενο]"/>
      <dgm:spPr/>
      <dgm:t>
        <a:bodyPr/>
        <a:lstStyle/>
        <a:p>
          <a:endParaRPr lang="el-GR"/>
        </a:p>
      </dgm:t>
    </dgm:pt>
    <dgm:pt modelId="{3602E0F5-51CB-4ACD-B129-978009C96688}" type="parTrans" cxnId="{4012B2B0-7132-4CF8-96C7-C98F7CD054D1}">
      <dgm:prSet/>
      <dgm:spPr/>
      <dgm:t>
        <a:bodyPr/>
        <a:lstStyle/>
        <a:p>
          <a:endParaRPr lang="el-GR"/>
        </a:p>
      </dgm:t>
    </dgm:pt>
    <dgm:pt modelId="{39FED811-0875-4B4C-97C0-5D16FC495CE6}" type="sibTrans" cxnId="{4012B2B0-7132-4CF8-96C7-C98F7CD054D1}">
      <dgm:prSet/>
      <dgm:spPr/>
      <dgm:t>
        <a:bodyPr/>
        <a:lstStyle/>
        <a:p>
          <a:endParaRPr lang="el-GR"/>
        </a:p>
      </dgm:t>
    </dgm:pt>
    <dgm:pt modelId="{4A40893F-710E-41D9-8FD0-671F6EE49F63}">
      <dgm:prSet custT="1"/>
      <dgm:spPr/>
      <dgm:t>
        <a:bodyPr/>
        <a:lstStyle/>
        <a:p>
          <a:r>
            <a:rPr lang="el-GR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εκπαίδευση στελεχών με υψηλές δεξιότητες </a:t>
          </a:r>
          <a:endParaRPr lang="el-GR" sz="2400" b="1" dirty="0">
            <a:latin typeface="Times New Roman" pitchFamily="18" charset="0"/>
            <a:cs typeface="Times New Roman" pitchFamily="18" charset="0"/>
          </a:endParaRPr>
        </a:p>
      </dgm:t>
    </dgm:pt>
    <dgm:pt modelId="{735012E6-96A8-466B-8677-0990227A4804}" type="parTrans" cxnId="{C5934C99-382E-402D-BFE7-AD63F5261174}">
      <dgm:prSet/>
      <dgm:spPr/>
      <dgm:t>
        <a:bodyPr/>
        <a:lstStyle/>
        <a:p>
          <a:endParaRPr lang="el-GR"/>
        </a:p>
      </dgm:t>
    </dgm:pt>
    <dgm:pt modelId="{FB5EA5CD-1875-4515-A700-71687CB332F9}" type="sibTrans" cxnId="{C5934C99-382E-402D-BFE7-AD63F5261174}">
      <dgm:prSet/>
      <dgm:spPr/>
      <dgm:t>
        <a:bodyPr/>
        <a:lstStyle/>
        <a:p>
          <a:endParaRPr lang="el-GR"/>
        </a:p>
      </dgm:t>
    </dgm:pt>
    <dgm:pt modelId="{88DDA7C4-8804-4FAB-A9D2-7E9598A666BC}">
      <dgm:prSet phldrT="[Κείμενο]" custScaleX="200109" custRadScaleRad="104173" custRadScaleInc="-2907"/>
      <dgm:spPr/>
      <dgm:t>
        <a:bodyPr/>
        <a:lstStyle/>
        <a:p>
          <a:endParaRPr lang="el-GR"/>
        </a:p>
      </dgm:t>
    </dgm:pt>
    <dgm:pt modelId="{03E91CF2-807A-48CD-A27E-ABD3A417ABE3}" type="parTrans" cxnId="{801FD476-0428-419E-B7ED-9BA2FF2ABC7E}">
      <dgm:prSet/>
      <dgm:spPr/>
      <dgm:t>
        <a:bodyPr/>
        <a:lstStyle/>
        <a:p>
          <a:endParaRPr lang="el-GR"/>
        </a:p>
      </dgm:t>
    </dgm:pt>
    <dgm:pt modelId="{AAA3F250-DC4C-464F-B44B-A164C750B323}" type="sibTrans" cxnId="{801FD476-0428-419E-B7ED-9BA2FF2ABC7E}">
      <dgm:prSet/>
      <dgm:spPr/>
      <dgm:t>
        <a:bodyPr/>
        <a:lstStyle/>
        <a:p>
          <a:endParaRPr lang="el-GR"/>
        </a:p>
      </dgm:t>
    </dgm:pt>
    <dgm:pt modelId="{59E8AA03-380F-4682-A8EA-2EA9F8E2ECA4}" type="pres">
      <dgm:prSet presAssocID="{3BA3805F-A3BA-418A-AB90-04B428C574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85A6D80-E5F8-4698-B834-FBA0B7270455}" type="pres">
      <dgm:prSet presAssocID="{3BA3805F-A3BA-418A-AB90-04B428C57426}" presName="radial" presStyleCnt="0">
        <dgm:presLayoutVars>
          <dgm:animLvl val="ctr"/>
        </dgm:presLayoutVars>
      </dgm:prSet>
      <dgm:spPr/>
      <dgm:t>
        <a:bodyPr/>
        <a:lstStyle/>
        <a:p>
          <a:endParaRPr lang="el-GR"/>
        </a:p>
      </dgm:t>
    </dgm:pt>
    <dgm:pt modelId="{89ABB3CE-D189-49F8-A32D-08AFF2FB014F}" type="pres">
      <dgm:prSet presAssocID="{36EBC450-785B-4B19-8A53-C10BEFAE13BC}" presName="centerShape" presStyleLbl="vennNode1" presStyleIdx="0" presStyleCnt="5" custScaleX="87456" custLinFactNeighborX="-4954" custLinFactNeighborY="830"/>
      <dgm:spPr>
        <a:prstGeom prst="flowChartPunchedTape">
          <a:avLst/>
        </a:prstGeom>
      </dgm:spPr>
      <dgm:t>
        <a:bodyPr/>
        <a:lstStyle/>
        <a:p>
          <a:endParaRPr lang="el-GR"/>
        </a:p>
      </dgm:t>
    </dgm:pt>
    <dgm:pt modelId="{15CACA09-7DD7-49EA-984C-4172F4483619}" type="pres">
      <dgm:prSet presAssocID="{3FED9DE7-A5D6-4DD8-BD1A-38486851460F}" presName="node" presStyleLbl="vennNode1" presStyleIdx="1" presStyleCnt="5" custScaleX="200109" custScaleY="75871" custRadScaleRad="104173" custRadScaleInc="-29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470A15-2024-4133-A169-8916EC46218A}" type="pres">
      <dgm:prSet presAssocID="{B3DF88CC-32C3-4319-9529-2533A0F54006}" presName="node" presStyleLbl="vennNode1" presStyleIdx="2" presStyleCnt="5" custScaleX="208642" custScaleY="165526" custRadScaleRad="137344" custRadScaleInc="-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E457E3-7B77-443C-A1D8-6E598EA8C2C2}" type="pres">
      <dgm:prSet presAssocID="{BD82521A-1266-4FD8-B32C-CE3D93C1CCB3}" presName="node" presStyleLbl="vennNode1" presStyleIdx="3" presStyleCnt="5" custScaleX="246402" custScaleY="111293" custRadScaleRad="98958" custRadScaleInc="-14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90895C-204B-4AAF-BFC5-0B50154C6451}" type="pres">
      <dgm:prSet presAssocID="{4A40893F-710E-41D9-8FD0-671F6EE49F63}" presName="node" presStyleLbl="vennNode1" presStyleIdx="4" presStyleCnt="5" custScaleX="148659" custScaleY="167515" custRadScaleRad="138198" custRadScaleInc="-20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934C99-382E-402D-BFE7-AD63F5261174}" srcId="{36EBC450-785B-4B19-8A53-C10BEFAE13BC}" destId="{4A40893F-710E-41D9-8FD0-671F6EE49F63}" srcOrd="3" destOrd="0" parTransId="{735012E6-96A8-466B-8677-0990227A4804}" sibTransId="{FB5EA5CD-1875-4515-A700-71687CB332F9}"/>
    <dgm:cxn modelId="{B855528A-2334-4BEB-BAF0-375A439F0487}" type="presOf" srcId="{B3DF88CC-32C3-4319-9529-2533A0F54006}" destId="{6A470A15-2024-4133-A169-8916EC46218A}" srcOrd="0" destOrd="0" presId="urn:microsoft.com/office/officeart/2005/8/layout/radial3"/>
    <dgm:cxn modelId="{C7E010DE-F328-49DA-822F-53CC39B54580}" type="presOf" srcId="{3BA3805F-A3BA-418A-AB90-04B428C57426}" destId="{59E8AA03-380F-4682-A8EA-2EA9F8E2ECA4}" srcOrd="0" destOrd="0" presId="urn:microsoft.com/office/officeart/2005/8/layout/radial3"/>
    <dgm:cxn modelId="{E3C3031C-E10A-4DFF-A8BA-51E758ED4958}" srcId="{36EBC450-785B-4B19-8A53-C10BEFAE13BC}" destId="{B3DF88CC-32C3-4319-9529-2533A0F54006}" srcOrd="1" destOrd="0" parTransId="{ECC28E5B-FBF2-4346-8697-D4B2D2A99A63}" sibTransId="{D685C384-83AB-4C5C-BA30-6CB01AE30ED2}"/>
    <dgm:cxn modelId="{736345D0-55E3-449A-9760-FAEEE9C8D980}" type="presOf" srcId="{BD82521A-1266-4FD8-B32C-CE3D93C1CCB3}" destId="{BDE457E3-7B77-443C-A1D8-6E598EA8C2C2}" srcOrd="0" destOrd="0" presId="urn:microsoft.com/office/officeart/2005/8/layout/radial3"/>
    <dgm:cxn modelId="{55BFBF3F-018A-4760-BB02-49EEF8D3CADB}" srcId="{36EBC450-785B-4B19-8A53-C10BEFAE13BC}" destId="{BD82521A-1266-4FD8-B32C-CE3D93C1CCB3}" srcOrd="2" destOrd="0" parTransId="{B6B1F11B-92A6-49F0-828E-88D3D753E94F}" sibTransId="{E2D5D01A-2CDA-4A6C-9325-B743E2DC3195}"/>
    <dgm:cxn modelId="{B35FBD23-356C-48BA-9CE7-03961393EAF7}" type="presOf" srcId="{4A40893F-710E-41D9-8FD0-671F6EE49F63}" destId="{0C90895C-204B-4AAF-BFC5-0B50154C6451}" srcOrd="0" destOrd="0" presId="urn:microsoft.com/office/officeart/2005/8/layout/radial3"/>
    <dgm:cxn modelId="{4012B2B0-7132-4CF8-96C7-C98F7CD054D1}" srcId="{3BA3805F-A3BA-418A-AB90-04B428C57426}" destId="{8275A8D9-5997-498E-A33D-5BA2C2E4E96E}" srcOrd="1" destOrd="0" parTransId="{3602E0F5-51CB-4ACD-B129-978009C96688}" sibTransId="{39FED811-0875-4B4C-97C0-5D16FC495CE6}"/>
    <dgm:cxn modelId="{72A101FF-5695-48D4-BDA6-E934EB0C097D}" type="presOf" srcId="{36EBC450-785B-4B19-8A53-C10BEFAE13BC}" destId="{89ABB3CE-D189-49F8-A32D-08AFF2FB014F}" srcOrd="0" destOrd="0" presId="urn:microsoft.com/office/officeart/2005/8/layout/radial3"/>
    <dgm:cxn modelId="{9EA0D761-7313-4B52-8611-E8186D4F445A}" srcId="{3BA3805F-A3BA-418A-AB90-04B428C57426}" destId="{36EBC450-785B-4B19-8A53-C10BEFAE13BC}" srcOrd="0" destOrd="0" parTransId="{1D0185FD-807F-4150-8676-CB851E4F5CE4}" sibTransId="{7F7DF698-BB8B-4DBF-85B0-3CD4B0815F7E}"/>
    <dgm:cxn modelId="{2D5F8ACE-E67F-4FB5-9C6F-0DA952BE58DD}" type="presOf" srcId="{3FED9DE7-A5D6-4DD8-BD1A-38486851460F}" destId="{15CACA09-7DD7-49EA-984C-4172F4483619}" srcOrd="0" destOrd="0" presId="urn:microsoft.com/office/officeart/2005/8/layout/radial3"/>
    <dgm:cxn modelId="{43063D49-78BE-425F-B04C-F8343D6C0F86}" srcId="{36EBC450-785B-4B19-8A53-C10BEFAE13BC}" destId="{3FED9DE7-A5D6-4DD8-BD1A-38486851460F}" srcOrd="0" destOrd="0" parTransId="{8B445EA1-84A9-46E6-A8FD-C5D47F725783}" sibTransId="{F4EB2BFF-C3B8-4DFA-BCBF-CF1D851219E4}"/>
    <dgm:cxn modelId="{801FD476-0428-419E-B7ED-9BA2FF2ABC7E}" srcId="{3BA3805F-A3BA-418A-AB90-04B428C57426}" destId="{88DDA7C4-8804-4FAB-A9D2-7E9598A666BC}" srcOrd="2" destOrd="0" parTransId="{03E91CF2-807A-48CD-A27E-ABD3A417ABE3}" sibTransId="{AAA3F250-DC4C-464F-B44B-A164C750B323}"/>
    <dgm:cxn modelId="{74F74779-654E-4751-8DE2-CB8FB290AB9F}" type="presParOf" srcId="{59E8AA03-380F-4682-A8EA-2EA9F8E2ECA4}" destId="{985A6D80-E5F8-4698-B834-FBA0B7270455}" srcOrd="0" destOrd="0" presId="urn:microsoft.com/office/officeart/2005/8/layout/radial3"/>
    <dgm:cxn modelId="{B126743F-4AD9-4954-A66E-309E175711BD}" type="presParOf" srcId="{985A6D80-E5F8-4698-B834-FBA0B7270455}" destId="{89ABB3CE-D189-49F8-A32D-08AFF2FB014F}" srcOrd="0" destOrd="0" presId="urn:microsoft.com/office/officeart/2005/8/layout/radial3"/>
    <dgm:cxn modelId="{97CB4CD1-FCEC-4B2D-BE65-752B0FA5ACE2}" type="presParOf" srcId="{985A6D80-E5F8-4698-B834-FBA0B7270455}" destId="{15CACA09-7DD7-49EA-984C-4172F4483619}" srcOrd="1" destOrd="0" presId="urn:microsoft.com/office/officeart/2005/8/layout/radial3"/>
    <dgm:cxn modelId="{F9AAE309-8A6F-47BD-AA7C-604716077A5A}" type="presParOf" srcId="{985A6D80-E5F8-4698-B834-FBA0B7270455}" destId="{6A470A15-2024-4133-A169-8916EC46218A}" srcOrd="2" destOrd="0" presId="urn:microsoft.com/office/officeart/2005/8/layout/radial3"/>
    <dgm:cxn modelId="{E3BC1654-4D2F-4CE4-B28D-03260736327F}" type="presParOf" srcId="{985A6D80-E5F8-4698-B834-FBA0B7270455}" destId="{BDE457E3-7B77-443C-A1D8-6E598EA8C2C2}" srcOrd="3" destOrd="0" presId="urn:microsoft.com/office/officeart/2005/8/layout/radial3"/>
    <dgm:cxn modelId="{B72E5928-56F7-43C4-8FC9-E2E1E506F84E}" type="presParOf" srcId="{985A6D80-E5F8-4698-B834-FBA0B7270455}" destId="{0C90895C-204B-4AAF-BFC5-0B50154C645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97FEB7-0CD1-4B09-AF25-8504A7C4C7FC}" type="doc">
      <dgm:prSet loTypeId="urn:microsoft.com/office/officeart/2005/8/layout/gear1" loCatId="process" qsTypeId="urn:microsoft.com/office/officeart/2005/8/quickstyle/3d9" qsCatId="3D" csTypeId="urn:microsoft.com/office/officeart/2005/8/colors/colorful1" csCatId="colorful" phldr="1"/>
      <dgm:spPr/>
    </dgm:pt>
    <dgm:pt modelId="{4E5ED62B-A6C8-4021-B28D-B05B1A7FAD58}">
      <dgm:prSet phldrT="[Κείμενο]" custT="1"/>
      <dgm:spPr/>
      <dgm:t>
        <a:bodyPr/>
        <a:lstStyle/>
        <a:p>
          <a:r>
            <a:rPr lang="el-GR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Πανεπιστήμια</a:t>
          </a:r>
          <a:endParaRPr lang="el-G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0F06D-3DA1-43B3-9559-8DD462959E32}" type="parTrans" cxnId="{B96EF78D-ABE9-4DF8-8C16-B9906FE3ED4E}">
      <dgm:prSet/>
      <dgm:spPr/>
      <dgm:t>
        <a:bodyPr/>
        <a:lstStyle/>
        <a:p>
          <a:endParaRPr lang="el-GR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80535-09CF-45CD-B9EE-4555E0E47E22}" type="sibTrans" cxnId="{B96EF78D-ABE9-4DF8-8C16-B9906FE3ED4E}">
      <dgm:prSet/>
      <dgm:spPr/>
      <dgm:t>
        <a:bodyPr/>
        <a:lstStyle/>
        <a:p>
          <a:endParaRPr lang="el-GR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2C1C5-E558-4736-809C-8C05AEC50295}">
      <dgm:prSet phldrT="[Κείμενο]" custT="1"/>
      <dgm:spPr/>
      <dgm:t>
        <a:bodyPr/>
        <a:lstStyle/>
        <a:p>
          <a:r>
            <a:rPr lang="el-GR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ΕΚ</a:t>
          </a:r>
          <a:endParaRPr lang="el-G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EBBD0-A383-4A39-915A-AAB565936AAA}" type="parTrans" cxnId="{5A4389C4-08B1-4B08-B919-104F227D88DA}">
      <dgm:prSet/>
      <dgm:spPr/>
      <dgm:t>
        <a:bodyPr/>
        <a:lstStyle/>
        <a:p>
          <a:endParaRPr lang="el-GR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4398C-4B75-4EE0-8F30-BBB24F588B09}" type="sibTrans" cxnId="{5A4389C4-08B1-4B08-B919-104F227D88DA}">
      <dgm:prSet/>
      <dgm:spPr/>
      <dgm:t>
        <a:bodyPr/>
        <a:lstStyle/>
        <a:p>
          <a:endParaRPr lang="el-GR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84DFB-845A-47C0-ADEC-001FC0D02407}">
      <dgm:prSet phldrT="[Κείμενο]" custT="1"/>
      <dgm:spPr/>
      <dgm:t>
        <a:bodyPr/>
        <a:lstStyle/>
        <a:p>
          <a:r>
            <a:rPr lang="el-GR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ΤΕΙ</a:t>
          </a:r>
          <a:endParaRPr lang="el-G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29F7A-149E-42F4-A55F-3F4CC154B7D8}" type="parTrans" cxnId="{938204E4-7984-4D2A-BDFF-58E7B3DA9241}">
      <dgm:prSet/>
      <dgm:spPr/>
      <dgm:t>
        <a:bodyPr/>
        <a:lstStyle/>
        <a:p>
          <a:endParaRPr lang="el-GR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67A05-4D85-4FC3-BB9F-97B28E9557E5}" type="sibTrans" cxnId="{938204E4-7984-4D2A-BDFF-58E7B3DA9241}">
      <dgm:prSet/>
      <dgm:spPr/>
      <dgm:t>
        <a:bodyPr/>
        <a:lstStyle/>
        <a:p>
          <a:endParaRPr lang="el-GR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3D327-A3B6-46D5-AFD5-99B8990EEEA8}" type="pres">
      <dgm:prSet presAssocID="{3597FEB7-0CD1-4B09-AF25-8504A7C4C7F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2287A0-CA2B-4257-8A34-27CBD53B8819}" type="pres">
      <dgm:prSet presAssocID="{4E5ED62B-A6C8-4021-B28D-B05B1A7FAD5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44A62F-D615-4117-8078-7E2A82F89716}" type="pres">
      <dgm:prSet presAssocID="{4E5ED62B-A6C8-4021-B28D-B05B1A7FAD58}" presName="gear1srcNode" presStyleLbl="node1" presStyleIdx="0" presStyleCnt="3"/>
      <dgm:spPr/>
      <dgm:t>
        <a:bodyPr/>
        <a:lstStyle/>
        <a:p>
          <a:endParaRPr lang="el-GR"/>
        </a:p>
      </dgm:t>
    </dgm:pt>
    <dgm:pt modelId="{B24B160F-4752-4837-9FC8-4911B21440BB}" type="pres">
      <dgm:prSet presAssocID="{4E5ED62B-A6C8-4021-B28D-B05B1A7FAD58}" presName="gear1dstNode" presStyleLbl="node1" presStyleIdx="0" presStyleCnt="3"/>
      <dgm:spPr/>
      <dgm:t>
        <a:bodyPr/>
        <a:lstStyle/>
        <a:p>
          <a:endParaRPr lang="el-GR"/>
        </a:p>
      </dgm:t>
    </dgm:pt>
    <dgm:pt modelId="{253C0492-D24D-421D-ACA4-1356D0DD9326}" type="pres">
      <dgm:prSet presAssocID="{5972C1C5-E558-4736-809C-8C05AEC5029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CCDF4E-6C7F-4AB9-922B-A5437B178B4C}" type="pres">
      <dgm:prSet presAssocID="{5972C1C5-E558-4736-809C-8C05AEC50295}" presName="gear2srcNode" presStyleLbl="node1" presStyleIdx="1" presStyleCnt="3"/>
      <dgm:spPr/>
      <dgm:t>
        <a:bodyPr/>
        <a:lstStyle/>
        <a:p>
          <a:endParaRPr lang="el-GR"/>
        </a:p>
      </dgm:t>
    </dgm:pt>
    <dgm:pt modelId="{0AD0ECE0-2E73-4FAD-89A2-AEFB2341D506}" type="pres">
      <dgm:prSet presAssocID="{5972C1C5-E558-4736-809C-8C05AEC50295}" presName="gear2dstNode" presStyleLbl="node1" presStyleIdx="1" presStyleCnt="3"/>
      <dgm:spPr/>
      <dgm:t>
        <a:bodyPr/>
        <a:lstStyle/>
        <a:p>
          <a:endParaRPr lang="el-GR"/>
        </a:p>
      </dgm:t>
    </dgm:pt>
    <dgm:pt modelId="{6F7AC710-0ECE-4CA1-B072-30949E4EF983}" type="pres">
      <dgm:prSet presAssocID="{9F384DFB-845A-47C0-ADEC-001FC0D02407}" presName="gear3" presStyleLbl="node1" presStyleIdx="2" presStyleCnt="3"/>
      <dgm:spPr/>
      <dgm:t>
        <a:bodyPr/>
        <a:lstStyle/>
        <a:p>
          <a:endParaRPr lang="el-GR"/>
        </a:p>
      </dgm:t>
    </dgm:pt>
    <dgm:pt modelId="{6AA59B6C-120C-4035-B50B-0A7E6C138DF8}" type="pres">
      <dgm:prSet presAssocID="{9F384DFB-845A-47C0-ADEC-001FC0D024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02C4AB-3745-4808-8A56-1D56B6CD5267}" type="pres">
      <dgm:prSet presAssocID="{9F384DFB-845A-47C0-ADEC-001FC0D02407}" presName="gear3srcNode" presStyleLbl="node1" presStyleIdx="2" presStyleCnt="3"/>
      <dgm:spPr/>
      <dgm:t>
        <a:bodyPr/>
        <a:lstStyle/>
        <a:p>
          <a:endParaRPr lang="el-GR"/>
        </a:p>
      </dgm:t>
    </dgm:pt>
    <dgm:pt modelId="{FA1AFC90-CEFF-4A47-B1D6-FE76E6A6C4E7}" type="pres">
      <dgm:prSet presAssocID="{9F384DFB-845A-47C0-ADEC-001FC0D02407}" presName="gear3dstNode" presStyleLbl="node1" presStyleIdx="2" presStyleCnt="3"/>
      <dgm:spPr/>
      <dgm:t>
        <a:bodyPr/>
        <a:lstStyle/>
        <a:p>
          <a:endParaRPr lang="el-GR"/>
        </a:p>
      </dgm:t>
    </dgm:pt>
    <dgm:pt modelId="{44E03ED4-3F5F-4F6C-925D-CE457BAA7BB3}" type="pres">
      <dgm:prSet presAssocID="{73380535-09CF-45CD-B9EE-4555E0E47E22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36D76819-9A15-45B2-BDBF-54C4098B6985}" type="pres">
      <dgm:prSet presAssocID="{3044398C-4B75-4EE0-8F30-BBB24F588B09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6EDDC942-B542-4AED-A5FF-B5AC62DA66DE}" type="pres">
      <dgm:prSet presAssocID="{94367A05-4D85-4FC3-BB9F-97B28E9557E5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62D622D4-201D-49C8-973B-37D242F16C90}" type="presOf" srcId="{5972C1C5-E558-4736-809C-8C05AEC50295}" destId="{5DCCDF4E-6C7F-4AB9-922B-A5437B178B4C}" srcOrd="1" destOrd="0" presId="urn:microsoft.com/office/officeart/2005/8/layout/gear1"/>
    <dgm:cxn modelId="{EF7BD224-A4AD-4CCA-8936-C66A32E97AE9}" type="presOf" srcId="{4E5ED62B-A6C8-4021-B28D-B05B1A7FAD58}" destId="{B24B160F-4752-4837-9FC8-4911B21440BB}" srcOrd="2" destOrd="0" presId="urn:microsoft.com/office/officeart/2005/8/layout/gear1"/>
    <dgm:cxn modelId="{C2EA8CD5-ED0F-4A6F-A7EE-35B296D47DA4}" type="presOf" srcId="{9F384DFB-845A-47C0-ADEC-001FC0D02407}" destId="{6AA59B6C-120C-4035-B50B-0A7E6C138DF8}" srcOrd="1" destOrd="0" presId="urn:microsoft.com/office/officeart/2005/8/layout/gear1"/>
    <dgm:cxn modelId="{7685AB1E-B368-4709-80C4-1F62AADEDFA5}" type="presOf" srcId="{9F384DFB-845A-47C0-ADEC-001FC0D02407}" destId="{2B02C4AB-3745-4808-8A56-1D56B6CD5267}" srcOrd="2" destOrd="0" presId="urn:microsoft.com/office/officeart/2005/8/layout/gear1"/>
    <dgm:cxn modelId="{2B5EA436-88FF-4E9C-AA63-90ADDA446E02}" type="presOf" srcId="{9F384DFB-845A-47C0-ADEC-001FC0D02407}" destId="{FA1AFC90-CEFF-4A47-B1D6-FE76E6A6C4E7}" srcOrd="3" destOrd="0" presId="urn:microsoft.com/office/officeart/2005/8/layout/gear1"/>
    <dgm:cxn modelId="{5559D829-F94F-4BE7-8D76-08B216E0BC0A}" type="presOf" srcId="{3044398C-4B75-4EE0-8F30-BBB24F588B09}" destId="{36D76819-9A15-45B2-BDBF-54C4098B6985}" srcOrd="0" destOrd="0" presId="urn:microsoft.com/office/officeart/2005/8/layout/gear1"/>
    <dgm:cxn modelId="{79DA424A-80EC-49A2-A081-ACF0E2492474}" type="presOf" srcId="{94367A05-4D85-4FC3-BB9F-97B28E9557E5}" destId="{6EDDC942-B542-4AED-A5FF-B5AC62DA66DE}" srcOrd="0" destOrd="0" presId="urn:microsoft.com/office/officeart/2005/8/layout/gear1"/>
    <dgm:cxn modelId="{9ADA30AE-C42A-4B2A-A42E-8F881625AEBF}" type="presOf" srcId="{73380535-09CF-45CD-B9EE-4555E0E47E22}" destId="{44E03ED4-3F5F-4F6C-925D-CE457BAA7BB3}" srcOrd="0" destOrd="0" presId="urn:microsoft.com/office/officeart/2005/8/layout/gear1"/>
    <dgm:cxn modelId="{484CC529-2B57-4334-A992-C76D705E6F1A}" type="presOf" srcId="{4E5ED62B-A6C8-4021-B28D-B05B1A7FAD58}" destId="{B544A62F-D615-4117-8078-7E2A82F89716}" srcOrd="1" destOrd="0" presId="urn:microsoft.com/office/officeart/2005/8/layout/gear1"/>
    <dgm:cxn modelId="{ECDE9FB7-5AE8-4B64-B7F2-8C8D749931CE}" type="presOf" srcId="{5972C1C5-E558-4736-809C-8C05AEC50295}" destId="{0AD0ECE0-2E73-4FAD-89A2-AEFB2341D506}" srcOrd="2" destOrd="0" presId="urn:microsoft.com/office/officeart/2005/8/layout/gear1"/>
    <dgm:cxn modelId="{3F70B916-51C7-426A-A77B-DEB38704DFD6}" type="presOf" srcId="{4E5ED62B-A6C8-4021-B28D-B05B1A7FAD58}" destId="{122287A0-CA2B-4257-8A34-27CBD53B8819}" srcOrd="0" destOrd="0" presId="urn:microsoft.com/office/officeart/2005/8/layout/gear1"/>
    <dgm:cxn modelId="{B96EF78D-ABE9-4DF8-8C16-B9906FE3ED4E}" srcId="{3597FEB7-0CD1-4B09-AF25-8504A7C4C7FC}" destId="{4E5ED62B-A6C8-4021-B28D-B05B1A7FAD58}" srcOrd="0" destOrd="0" parTransId="{0F60F06D-3DA1-43B3-9559-8DD462959E32}" sibTransId="{73380535-09CF-45CD-B9EE-4555E0E47E22}"/>
    <dgm:cxn modelId="{C1979594-41D7-482E-B312-0B1F6D06E4AA}" type="presOf" srcId="{9F384DFB-845A-47C0-ADEC-001FC0D02407}" destId="{6F7AC710-0ECE-4CA1-B072-30949E4EF983}" srcOrd="0" destOrd="0" presId="urn:microsoft.com/office/officeart/2005/8/layout/gear1"/>
    <dgm:cxn modelId="{12AB44E2-3BA7-4723-B4B4-9C7490EDD0B3}" type="presOf" srcId="{3597FEB7-0CD1-4B09-AF25-8504A7C4C7FC}" destId="{E103D327-A3B6-46D5-AFD5-99B8990EEEA8}" srcOrd="0" destOrd="0" presId="urn:microsoft.com/office/officeart/2005/8/layout/gear1"/>
    <dgm:cxn modelId="{5A4389C4-08B1-4B08-B919-104F227D88DA}" srcId="{3597FEB7-0CD1-4B09-AF25-8504A7C4C7FC}" destId="{5972C1C5-E558-4736-809C-8C05AEC50295}" srcOrd="1" destOrd="0" parTransId="{AC7EBBD0-A383-4A39-915A-AAB565936AAA}" sibTransId="{3044398C-4B75-4EE0-8F30-BBB24F588B09}"/>
    <dgm:cxn modelId="{8C6638FC-D091-4E01-931E-7D94B172585E}" type="presOf" srcId="{5972C1C5-E558-4736-809C-8C05AEC50295}" destId="{253C0492-D24D-421D-ACA4-1356D0DD9326}" srcOrd="0" destOrd="0" presId="urn:microsoft.com/office/officeart/2005/8/layout/gear1"/>
    <dgm:cxn modelId="{938204E4-7984-4D2A-BDFF-58E7B3DA9241}" srcId="{3597FEB7-0CD1-4B09-AF25-8504A7C4C7FC}" destId="{9F384DFB-845A-47C0-ADEC-001FC0D02407}" srcOrd="2" destOrd="0" parTransId="{26329F7A-149E-42F4-A55F-3F4CC154B7D8}" sibTransId="{94367A05-4D85-4FC3-BB9F-97B28E9557E5}"/>
    <dgm:cxn modelId="{DCF21427-2FD7-4005-AAEF-9418759A3957}" type="presParOf" srcId="{E103D327-A3B6-46D5-AFD5-99B8990EEEA8}" destId="{122287A0-CA2B-4257-8A34-27CBD53B8819}" srcOrd="0" destOrd="0" presId="urn:microsoft.com/office/officeart/2005/8/layout/gear1"/>
    <dgm:cxn modelId="{30F3BD13-E0AE-46B2-856A-693A08561476}" type="presParOf" srcId="{E103D327-A3B6-46D5-AFD5-99B8990EEEA8}" destId="{B544A62F-D615-4117-8078-7E2A82F89716}" srcOrd="1" destOrd="0" presId="urn:microsoft.com/office/officeart/2005/8/layout/gear1"/>
    <dgm:cxn modelId="{D6638AA7-EC2B-4534-AC33-35740F80A44B}" type="presParOf" srcId="{E103D327-A3B6-46D5-AFD5-99B8990EEEA8}" destId="{B24B160F-4752-4837-9FC8-4911B21440BB}" srcOrd="2" destOrd="0" presId="urn:microsoft.com/office/officeart/2005/8/layout/gear1"/>
    <dgm:cxn modelId="{FF1A0192-F21E-48F6-91BB-2B587BB08D5F}" type="presParOf" srcId="{E103D327-A3B6-46D5-AFD5-99B8990EEEA8}" destId="{253C0492-D24D-421D-ACA4-1356D0DD9326}" srcOrd="3" destOrd="0" presId="urn:microsoft.com/office/officeart/2005/8/layout/gear1"/>
    <dgm:cxn modelId="{214072B8-5269-4B29-81C4-02A0B1344C48}" type="presParOf" srcId="{E103D327-A3B6-46D5-AFD5-99B8990EEEA8}" destId="{5DCCDF4E-6C7F-4AB9-922B-A5437B178B4C}" srcOrd="4" destOrd="0" presId="urn:microsoft.com/office/officeart/2005/8/layout/gear1"/>
    <dgm:cxn modelId="{D7899936-CBC6-4B24-B8D9-168A132A321D}" type="presParOf" srcId="{E103D327-A3B6-46D5-AFD5-99B8990EEEA8}" destId="{0AD0ECE0-2E73-4FAD-89A2-AEFB2341D506}" srcOrd="5" destOrd="0" presId="urn:microsoft.com/office/officeart/2005/8/layout/gear1"/>
    <dgm:cxn modelId="{2F85A7A0-8035-4BC5-9602-D6FFADAFBA94}" type="presParOf" srcId="{E103D327-A3B6-46D5-AFD5-99B8990EEEA8}" destId="{6F7AC710-0ECE-4CA1-B072-30949E4EF983}" srcOrd="6" destOrd="0" presId="urn:microsoft.com/office/officeart/2005/8/layout/gear1"/>
    <dgm:cxn modelId="{1929967A-6103-4AB4-A77F-7A18FDF327DE}" type="presParOf" srcId="{E103D327-A3B6-46D5-AFD5-99B8990EEEA8}" destId="{6AA59B6C-120C-4035-B50B-0A7E6C138DF8}" srcOrd="7" destOrd="0" presId="urn:microsoft.com/office/officeart/2005/8/layout/gear1"/>
    <dgm:cxn modelId="{8CF0BBE1-861F-4AC1-A00A-A805F18C00BF}" type="presParOf" srcId="{E103D327-A3B6-46D5-AFD5-99B8990EEEA8}" destId="{2B02C4AB-3745-4808-8A56-1D56B6CD5267}" srcOrd="8" destOrd="0" presId="urn:microsoft.com/office/officeart/2005/8/layout/gear1"/>
    <dgm:cxn modelId="{B5422535-BEB5-4420-A8DE-B38E8FB2A981}" type="presParOf" srcId="{E103D327-A3B6-46D5-AFD5-99B8990EEEA8}" destId="{FA1AFC90-CEFF-4A47-B1D6-FE76E6A6C4E7}" srcOrd="9" destOrd="0" presId="urn:microsoft.com/office/officeart/2005/8/layout/gear1"/>
    <dgm:cxn modelId="{5BEFFA74-8D85-4B04-A84D-7BA8BF003BFD}" type="presParOf" srcId="{E103D327-A3B6-46D5-AFD5-99B8990EEEA8}" destId="{44E03ED4-3F5F-4F6C-925D-CE457BAA7BB3}" srcOrd="10" destOrd="0" presId="urn:microsoft.com/office/officeart/2005/8/layout/gear1"/>
    <dgm:cxn modelId="{675846A8-BEB3-4285-B517-C5B4EC73CAFC}" type="presParOf" srcId="{E103D327-A3B6-46D5-AFD5-99B8990EEEA8}" destId="{36D76819-9A15-45B2-BDBF-54C4098B6985}" srcOrd="11" destOrd="0" presId="urn:microsoft.com/office/officeart/2005/8/layout/gear1"/>
    <dgm:cxn modelId="{8874F4AB-C450-446A-AF71-30F8BEAEE08A}" type="presParOf" srcId="{E103D327-A3B6-46D5-AFD5-99B8990EEEA8}" destId="{6EDDC942-B542-4AED-A5FF-B5AC62DA66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CECEC6-EE31-462A-8839-2ECB5B2479AA}" type="doc">
      <dgm:prSet loTypeId="urn:microsoft.com/office/officeart/2008/layout/RadialCluster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54A9143-9F5F-45B6-B077-04F6CB1F4E98}">
      <dgm:prSet phldrT="[Κείμενο]" custT="1"/>
      <dgm:spPr/>
      <dgm:t>
        <a:bodyPr/>
        <a:lstStyle/>
        <a:p>
          <a:r>
            <a:rPr lang="el-G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Γραφεία διασύνδεσης </a:t>
          </a:r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D2DBF-89DA-47B0-971F-4B386B7014AC}" type="parTrans" cxnId="{5D0393C6-3A18-4A51-958D-5DCAA23651F6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0A074-2685-4B01-B58A-977E22AE62D3}" type="sibTrans" cxnId="{5D0393C6-3A18-4A51-958D-5DCAA23651F6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09982-1618-4E50-8560-79A9F0AF16C1}">
      <dgm:prSet phldrT="[Κείμενο]" custT="1"/>
      <dgm:spPr/>
      <dgm:t>
        <a:bodyPr/>
        <a:lstStyle/>
        <a:p>
          <a:r>
            <a:rPr lang="el-G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βιομηχανία</a:t>
          </a:r>
          <a:endParaRPr lang="el-GR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2DFD1-390B-4210-BDAA-93540F0A1879}" type="parTrans" cxnId="{2AB96AAD-AC15-47AF-919C-273367FB007C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2C9F4-1A2A-4235-992C-B35F373B616B}" type="sibTrans" cxnId="{2AB96AAD-AC15-47AF-919C-273367FB007C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BBA26-05F7-408D-BD29-4A9BF7A884F9}">
      <dgm:prSet phldrT="[Κείμενο]" custT="1"/>
      <dgm:spPr/>
      <dgm:t>
        <a:bodyPr/>
        <a:lstStyle/>
        <a:p>
          <a:r>
            <a:rPr lang="el-GR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ΑΕΙ</a:t>
          </a:r>
          <a:endParaRPr lang="el-GR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277F5-D2B9-4947-83F3-BF88BEA22D2F}" type="parTrans" cxnId="{852FD575-CA94-435F-8AE5-447F4390B6C5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BDDFC-96BB-4053-9336-5982FEF81F7B}" type="sibTrans" cxnId="{852FD575-CA94-435F-8AE5-447F4390B6C5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1D85C-7B7D-4A1C-88DD-73CAD7B5C4D0}">
      <dgm:prSet phldrT="[Κείμενο]" custT="1"/>
      <dgm:spPr/>
      <dgm:t>
        <a:bodyPr/>
        <a:lstStyle/>
        <a:p>
          <a:r>
            <a:rPr lang="el-GR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ΕΚ</a:t>
          </a:r>
          <a:endParaRPr lang="el-GR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15BB2-D52C-4DA3-962E-0F451C41F2FD}" type="parTrans" cxnId="{0CAF9D83-FDCC-4777-912E-CAAF596AB580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FCFF2-61A9-49E3-8870-D68DBEEB2D6F}" type="sibTrans" cxnId="{0CAF9D83-FDCC-4777-912E-CAAF596AB580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B1117-EC48-4009-880D-AA3B770DF0C7}">
      <dgm:prSet/>
      <dgm:spPr/>
      <dgm:t>
        <a:bodyPr/>
        <a:lstStyle/>
        <a:p>
          <a:endParaRPr lang="el-GR"/>
        </a:p>
      </dgm:t>
    </dgm:pt>
    <dgm:pt modelId="{ABE1E58C-1249-4408-973B-B9BC7B5D9716}" type="parTrans" cxnId="{4837EAB9-EEE1-4C79-9ADC-7E4946825C2E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B1D5A-4DF3-4C2A-9100-6A89B43A057E}" type="sibTrans" cxnId="{4837EAB9-EEE1-4C79-9ADC-7E4946825C2E}">
      <dgm:prSet/>
      <dgm:spPr/>
      <dgm:t>
        <a:bodyPr/>
        <a:lstStyle/>
        <a:p>
          <a:endParaRPr lang="el-G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FD96C-099E-4693-A898-BFF2E4CBB26A}" type="pres">
      <dgm:prSet presAssocID="{06CECEC6-EE31-462A-8839-2ECB5B2479A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055504BC-5B4F-47BD-A193-5B97131AC5FD}" type="pres">
      <dgm:prSet presAssocID="{254A9143-9F5F-45B6-B077-04F6CB1F4E98}" presName="singleCycle" presStyleCnt="0"/>
      <dgm:spPr/>
    </dgm:pt>
    <dgm:pt modelId="{4E50542B-81D4-440C-9CE1-16E8405AD674}" type="pres">
      <dgm:prSet presAssocID="{254A9143-9F5F-45B6-B077-04F6CB1F4E98}" presName="singleCenter" presStyleLbl="node1" presStyleIdx="0" presStyleCnt="4" custScaleX="166255" custLinFactNeighborX="287" custLinFactNeighborY="11038">
        <dgm:presLayoutVars>
          <dgm:chMax val="7"/>
          <dgm:chPref val="7"/>
        </dgm:presLayoutVars>
      </dgm:prSet>
      <dgm:spPr/>
      <dgm:t>
        <a:bodyPr/>
        <a:lstStyle/>
        <a:p>
          <a:endParaRPr lang="el-GR"/>
        </a:p>
      </dgm:t>
    </dgm:pt>
    <dgm:pt modelId="{D6F37032-67D9-49E6-9625-E882E33B57EC}" type="pres">
      <dgm:prSet presAssocID="{B172DFD1-390B-4210-BDAA-93540F0A1879}" presName="Name56" presStyleLbl="parChTrans1D2" presStyleIdx="0" presStyleCnt="3"/>
      <dgm:spPr/>
      <dgm:t>
        <a:bodyPr/>
        <a:lstStyle/>
        <a:p>
          <a:endParaRPr lang="el-GR"/>
        </a:p>
      </dgm:t>
    </dgm:pt>
    <dgm:pt modelId="{E07F100B-7D7E-4A2B-9B63-4B46C6343CBF}" type="pres">
      <dgm:prSet presAssocID="{05D09982-1618-4E50-8560-79A9F0AF16C1}" presName="text0" presStyleLbl="node1" presStyleIdx="1" presStyleCnt="4" custScaleX="212882" custRadScaleRad="61261" custRadScaleInc="8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016B12-12EF-474E-A45D-CE551E92B3C5}" type="pres">
      <dgm:prSet presAssocID="{16F277F5-D2B9-4947-83F3-BF88BEA22D2F}" presName="Name56" presStyleLbl="parChTrans1D2" presStyleIdx="1" presStyleCnt="3"/>
      <dgm:spPr/>
      <dgm:t>
        <a:bodyPr/>
        <a:lstStyle/>
        <a:p>
          <a:endParaRPr lang="el-GR"/>
        </a:p>
      </dgm:t>
    </dgm:pt>
    <dgm:pt modelId="{E3C7AB26-1CF6-44F6-BD6C-0CB1F51A232F}" type="pres">
      <dgm:prSet presAssocID="{D9ABBA26-05F7-408D-BD29-4A9BF7A884F9}" presName="text0" presStyleLbl="node1" presStyleIdx="2" presStyleCnt="4" custScaleX="211050" custRadScaleRad="127336" custRadScaleInc="-849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EFB78C-4E64-412C-BF23-542D05C8D354}" type="pres">
      <dgm:prSet presAssocID="{47315BB2-D52C-4DA3-962E-0F451C41F2FD}" presName="Name56" presStyleLbl="parChTrans1D2" presStyleIdx="2" presStyleCnt="3"/>
      <dgm:spPr/>
      <dgm:t>
        <a:bodyPr/>
        <a:lstStyle/>
        <a:p>
          <a:endParaRPr lang="el-GR"/>
        </a:p>
      </dgm:t>
    </dgm:pt>
    <dgm:pt modelId="{F669D29F-20A5-459A-BD77-AC93DC7AA7A4}" type="pres">
      <dgm:prSet presAssocID="{2681D85C-7B7D-4A1C-88DD-73CAD7B5C4D0}" presName="text0" presStyleLbl="node1" presStyleIdx="3" presStyleCnt="4" custScaleX="190785" custRadScaleRad="127540" custRadScaleInc="856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C3FFE5-918D-4019-93D9-E14E2965E79F}" type="presOf" srcId="{2681D85C-7B7D-4A1C-88DD-73CAD7B5C4D0}" destId="{F669D29F-20A5-459A-BD77-AC93DC7AA7A4}" srcOrd="0" destOrd="0" presId="urn:microsoft.com/office/officeart/2008/layout/RadialCluster"/>
    <dgm:cxn modelId="{4837EAB9-EEE1-4C79-9ADC-7E4946825C2E}" srcId="{06CECEC6-EE31-462A-8839-2ECB5B2479AA}" destId="{DAFB1117-EC48-4009-880D-AA3B770DF0C7}" srcOrd="1" destOrd="0" parTransId="{ABE1E58C-1249-4408-973B-B9BC7B5D9716}" sibTransId="{D01B1D5A-4DF3-4C2A-9100-6A89B43A057E}"/>
    <dgm:cxn modelId="{884A43CF-2D3A-48D6-A610-92E69B77A71D}" type="presOf" srcId="{B172DFD1-390B-4210-BDAA-93540F0A1879}" destId="{D6F37032-67D9-49E6-9625-E882E33B57EC}" srcOrd="0" destOrd="0" presId="urn:microsoft.com/office/officeart/2008/layout/RadialCluster"/>
    <dgm:cxn modelId="{E0E052D6-D36B-4EA6-90A0-EF342DA386F1}" type="presOf" srcId="{47315BB2-D52C-4DA3-962E-0F451C41F2FD}" destId="{1CEFB78C-4E64-412C-BF23-542D05C8D354}" srcOrd="0" destOrd="0" presId="urn:microsoft.com/office/officeart/2008/layout/RadialCluster"/>
    <dgm:cxn modelId="{852FD575-CA94-435F-8AE5-447F4390B6C5}" srcId="{254A9143-9F5F-45B6-B077-04F6CB1F4E98}" destId="{D9ABBA26-05F7-408D-BD29-4A9BF7A884F9}" srcOrd="1" destOrd="0" parTransId="{16F277F5-D2B9-4947-83F3-BF88BEA22D2F}" sibTransId="{B54BDDFC-96BB-4053-9336-5982FEF81F7B}"/>
    <dgm:cxn modelId="{2AB96AAD-AC15-47AF-919C-273367FB007C}" srcId="{254A9143-9F5F-45B6-B077-04F6CB1F4E98}" destId="{05D09982-1618-4E50-8560-79A9F0AF16C1}" srcOrd="0" destOrd="0" parTransId="{B172DFD1-390B-4210-BDAA-93540F0A1879}" sibTransId="{F2C2C9F4-1A2A-4235-992C-B35F373B616B}"/>
    <dgm:cxn modelId="{EC4603AE-C7F6-4B10-89F3-3BFD8827A233}" type="presOf" srcId="{05D09982-1618-4E50-8560-79A9F0AF16C1}" destId="{E07F100B-7D7E-4A2B-9B63-4B46C6343CBF}" srcOrd="0" destOrd="0" presId="urn:microsoft.com/office/officeart/2008/layout/RadialCluster"/>
    <dgm:cxn modelId="{B51EEE98-974D-4867-8F6B-F565E27ABD4D}" type="presOf" srcId="{06CECEC6-EE31-462A-8839-2ECB5B2479AA}" destId="{8B8FD96C-099E-4693-A898-BFF2E4CBB26A}" srcOrd="0" destOrd="0" presId="urn:microsoft.com/office/officeart/2008/layout/RadialCluster"/>
    <dgm:cxn modelId="{5D0393C6-3A18-4A51-958D-5DCAA23651F6}" srcId="{06CECEC6-EE31-462A-8839-2ECB5B2479AA}" destId="{254A9143-9F5F-45B6-B077-04F6CB1F4E98}" srcOrd="0" destOrd="0" parTransId="{09AD2DBF-89DA-47B0-971F-4B386B7014AC}" sibTransId="{0370A074-2685-4B01-B58A-977E22AE62D3}"/>
    <dgm:cxn modelId="{AF958877-919C-44DC-B1E6-597A858BF21A}" type="presOf" srcId="{254A9143-9F5F-45B6-B077-04F6CB1F4E98}" destId="{4E50542B-81D4-440C-9CE1-16E8405AD674}" srcOrd="0" destOrd="0" presId="urn:microsoft.com/office/officeart/2008/layout/RadialCluster"/>
    <dgm:cxn modelId="{4D7B946C-0C32-4891-BB09-EC76D965A7FF}" type="presOf" srcId="{16F277F5-D2B9-4947-83F3-BF88BEA22D2F}" destId="{37016B12-12EF-474E-A45D-CE551E92B3C5}" srcOrd="0" destOrd="0" presId="urn:microsoft.com/office/officeart/2008/layout/RadialCluster"/>
    <dgm:cxn modelId="{33D6C00C-C399-4555-A626-260726694EB3}" type="presOf" srcId="{D9ABBA26-05F7-408D-BD29-4A9BF7A884F9}" destId="{E3C7AB26-1CF6-44F6-BD6C-0CB1F51A232F}" srcOrd="0" destOrd="0" presId="urn:microsoft.com/office/officeart/2008/layout/RadialCluster"/>
    <dgm:cxn modelId="{0CAF9D83-FDCC-4777-912E-CAAF596AB580}" srcId="{254A9143-9F5F-45B6-B077-04F6CB1F4E98}" destId="{2681D85C-7B7D-4A1C-88DD-73CAD7B5C4D0}" srcOrd="2" destOrd="0" parTransId="{47315BB2-D52C-4DA3-962E-0F451C41F2FD}" sibTransId="{196FCFF2-61A9-49E3-8870-D68DBEEB2D6F}"/>
    <dgm:cxn modelId="{D7A265B6-C0E8-4493-8EFA-F1D7240CDA46}" type="presParOf" srcId="{8B8FD96C-099E-4693-A898-BFF2E4CBB26A}" destId="{055504BC-5B4F-47BD-A193-5B97131AC5FD}" srcOrd="0" destOrd="0" presId="urn:microsoft.com/office/officeart/2008/layout/RadialCluster"/>
    <dgm:cxn modelId="{B47AC459-6CBF-4EA7-9CF4-28B72F646632}" type="presParOf" srcId="{055504BC-5B4F-47BD-A193-5B97131AC5FD}" destId="{4E50542B-81D4-440C-9CE1-16E8405AD674}" srcOrd="0" destOrd="0" presId="urn:microsoft.com/office/officeart/2008/layout/RadialCluster"/>
    <dgm:cxn modelId="{BBA15349-B6BC-4708-8EF3-F3A426497D98}" type="presParOf" srcId="{055504BC-5B4F-47BD-A193-5B97131AC5FD}" destId="{D6F37032-67D9-49E6-9625-E882E33B57EC}" srcOrd="1" destOrd="0" presId="urn:microsoft.com/office/officeart/2008/layout/RadialCluster"/>
    <dgm:cxn modelId="{08BB7AC9-A680-4AAF-A4A7-8FF242DF9903}" type="presParOf" srcId="{055504BC-5B4F-47BD-A193-5B97131AC5FD}" destId="{E07F100B-7D7E-4A2B-9B63-4B46C6343CBF}" srcOrd="2" destOrd="0" presId="urn:microsoft.com/office/officeart/2008/layout/RadialCluster"/>
    <dgm:cxn modelId="{171C5073-283D-4542-AFD0-F1D1DD984589}" type="presParOf" srcId="{055504BC-5B4F-47BD-A193-5B97131AC5FD}" destId="{37016B12-12EF-474E-A45D-CE551E92B3C5}" srcOrd="3" destOrd="0" presId="urn:microsoft.com/office/officeart/2008/layout/RadialCluster"/>
    <dgm:cxn modelId="{0768DD0E-E406-40EF-8786-B47B893FC8E3}" type="presParOf" srcId="{055504BC-5B4F-47BD-A193-5B97131AC5FD}" destId="{E3C7AB26-1CF6-44F6-BD6C-0CB1F51A232F}" srcOrd="4" destOrd="0" presId="urn:microsoft.com/office/officeart/2008/layout/RadialCluster"/>
    <dgm:cxn modelId="{A86B3DE5-3325-4853-8AC3-77502F009696}" type="presParOf" srcId="{055504BC-5B4F-47BD-A193-5B97131AC5FD}" destId="{1CEFB78C-4E64-412C-BF23-542D05C8D354}" srcOrd="5" destOrd="0" presId="urn:microsoft.com/office/officeart/2008/layout/RadialCluster"/>
    <dgm:cxn modelId="{36FC1AED-B83B-43B7-974C-721B2B134832}" type="presParOf" srcId="{055504BC-5B4F-47BD-A193-5B97131AC5FD}" destId="{F669D29F-20A5-459A-BD77-AC93DC7AA7A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Λίστα καρτελών"/>
  <dgm:desc val="Χρησιμοποιείται για την εμφάνιση μη διαδοχικών ή ομαδοποιημένων μπλοκ πληροφοριών. Ιδανική για λίστες με μικρό μέρος κειμένου Επιπέδου 1. Το πρώτο κείμενο Επιπέδου 2 εμφανίζεται δίπλα στο κείμενο Επιπέδου 1 και το υπόλοιπο κείμενο Επιπέδου 2 εμφανίζεται κάτω από το κείμενο Επιπέδου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Εξάγωνο σε σχήμα ακτίνας"/>
  <dgm:desc val="Χρησιμοποιείται για την εμφάνιση μιας διαδοχικής διαδικασίας που σχετίζεται με μια κεντρική ιδέα ή θέμα. Περιορίζεται σε έξι σχήματα Επιπέδου 2. Λειτουργεί καλύτερα με μικρό μέρος κειμένου. Το κείμενο που δεν χρησιμοποιείται δεν εμφανίζεται, αλλά παραμένει διαθέσιμο, εάν αλλάξετε διάταξη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D255-786F-42B5-9654-D666C94274E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1867-C7EE-458E-8083-7312229710A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435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02CF-0A04-4852-BD6B-9F8D52710AD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E773-02D6-42B1-B30A-C2F53F2732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2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DDDA-7711-488E-AF79-9CC2914A9E8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4629-44D1-4382-ACC6-C154250103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338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D255-786F-42B5-9654-D666C94274E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1867-C7EE-458E-8083-7312229710A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7857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6344-5848-4785-88AA-5E6332E60DA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9A8-FD5B-4FFA-8761-354954A94CA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717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E781-EA12-4447-85CB-B1DB5D7EA77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2DBF-4658-4EC3-99DD-199FADAB76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5769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9B77-3C7B-45E8-BF9A-17ECDEB06F6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7F28-D530-4D75-B1CD-490D5D6FC8F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599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ACDF-6161-4D9B-A5BA-DDB00A50561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65B6-4866-451F-BF30-1B553F87529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8416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C594-8749-4524-A2AD-D5FFEADEFBB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1787-A1D8-420D-BCBC-665E2F4978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3816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9E81-6D4F-4080-90CF-11FD6863EC9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12C1-ADDB-4285-B3AE-827CF5E23A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021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04C6-D338-4DC1-9D9C-8B4AF296823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FBA5-EA44-498C-BD7A-0074AB3A4D2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599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6344-5848-4785-88AA-5E6332E60DA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9A8-FD5B-4FFA-8761-354954A94CA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3158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30FB-6F43-49F9-9A10-7940708053B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88F9-6EA3-499E-BCB7-56CE7D296D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107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02CF-0A04-4852-BD6B-9F8D52710AD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E773-02D6-42B1-B30A-C2F53F2732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7747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DDDA-7711-488E-AF79-9CC2914A9E8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4629-44D1-4382-ACC6-C154250103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9053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E781-EA12-4447-85CB-B1DB5D7EA77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2DBF-4658-4EC3-99DD-199FADAB76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336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9B77-3C7B-45E8-BF9A-17ECDEB06F6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7F28-D530-4D75-B1CD-490D5D6FC8F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39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ACDF-6161-4D9B-A5BA-DDB00A50561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65B6-4866-451F-BF30-1B553F87529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273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C594-8749-4524-A2AD-D5FFEADEFBB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1787-A1D8-420D-BCBC-665E2F4978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13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9E81-6D4F-4080-90CF-11FD6863EC9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12C1-ADDB-4285-B3AE-827CF5E23A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19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04C6-D338-4DC1-9D9C-8B4AF296823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FBA5-EA44-498C-BD7A-0074AB3A4D2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10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30FB-6F43-49F9-9A10-7940708053B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88F9-6EA3-499E-BCB7-56CE7D296D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76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7000">
              <a:srgbClr val="85C2FF"/>
            </a:gs>
            <a:gs pos="2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50BC2-8CCD-4A09-AD01-AF3A7238FA5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42CBC-D990-4380-8ADC-849EB1DF792A}" type="slidenum">
              <a:rPr lang="el-GR" alt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5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7000">
              <a:srgbClr val="85C2FF"/>
            </a:gs>
            <a:gs pos="2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50BC2-8CCD-4A09-AD01-AF3A7238FA5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42CBC-D990-4380-8ADC-849EB1DF792A}" type="slidenum">
              <a:rPr lang="el-GR" alt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024335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«ΤΟ ΜΕΤΕΩΡΟ ΒΗΜΑ</a:t>
            </a:r>
            <a:b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ΕΡΕΥΝΑΣ ΚΑΙ ΤΗΣ ΚΑΙΝΟΤΟΜΙΑΣ</a:t>
            </a:r>
            <a:b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ΠΡΟΣ ΤΗΝ ΕΦΑΡΜΟΓΗ ΚΑΙ ΤΗΝ ΒΙΟΜΗΧΑΝΙΑ»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56172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 Ι. </a:t>
            </a:r>
            <a:r>
              <a:rPr lang="el-G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Σινάνογλου</a:t>
            </a:r>
            <a:endParaRPr lang="el-G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Αναπληρώτρια Καθηγήτρια</a:t>
            </a:r>
          </a:p>
          <a:p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Πρόεδρος Τμήματος Τεχνολογίας Τροφίμων</a:t>
            </a:r>
          </a:p>
          <a:p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Τ.Ε.Ι. Αθήνας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9288"/>
          </a:xfrm>
        </p:spPr>
        <p:txBody>
          <a:bodyPr/>
          <a:lstStyle/>
          <a:p>
            <a:r>
              <a:rPr lang="el-GR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Οφέλη για τα Ιδρύματα από τη συνεργασία</a:t>
            </a:r>
            <a:endParaRPr lang="el-GR" altLang="el-G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019446"/>
              </p:ext>
            </p:extLst>
          </p:nvPr>
        </p:nvGraphicFramePr>
        <p:xfrm>
          <a:off x="107504" y="620688"/>
          <a:ext cx="903649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5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53240"/>
              </p:ext>
            </p:extLst>
          </p:nvPr>
        </p:nvGraphicFramePr>
        <p:xfrm>
          <a:off x="35496" y="0"/>
          <a:ext cx="910850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5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08804"/>
              </p:ext>
            </p:extLst>
          </p:nvPr>
        </p:nvGraphicFramePr>
        <p:xfrm>
          <a:off x="142844" y="116632"/>
          <a:ext cx="8858312" cy="652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0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Προτεινόμενα μέτρα και δράσεις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Αναμόρφωση και </a:t>
            </a:r>
            <a:r>
              <a:rPr lang="el-G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επικαιροποίηση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προγραμμάτων σπο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δών των ΑΕΙ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γνώμονα τη βασική έρευνα και την ανάπτυξη νέων τεχνολογιών.</a:t>
            </a:r>
          </a:p>
          <a:p>
            <a:pPr algn="just"/>
            <a:endParaRPr lang="el-G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Αναμόρφωση του περιεχομένου των μαθημάτων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κριτήριο τη γνώση, την καινοτομία και τα πεδία εφαρμογής.</a:t>
            </a:r>
          </a:p>
        </p:txBody>
      </p:sp>
      <p:pic>
        <p:nvPicPr>
          <p:cNvPr id="29698" name="Picture 2" descr="Αποτέλεσμα εικόνας για πτυχ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646218" cy="20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5256584"/>
          </a:xfrm>
        </p:spPr>
        <p:txBody>
          <a:bodyPr>
            <a:noAutofit/>
          </a:bodyPr>
          <a:lstStyle/>
          <a:p>
            <a:pPr lvl="0" algn="just"/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Υποστήριξη της </a:t>
            </a:r>
            <a:r>
              <a:rPr lang="el-G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βασικής έρευνας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κριτήριο την </a:t>
            </a:r>
            <a:r>
              <a:rPr lang="el-G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αριστεία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l-G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l-G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Ερευνητικών &amp; Ακαδημαϊκών Ιδρυμάτων και ουσιαστική και συστηματική </a:t>
            </a:r>
            <a:r>
              <a:rPr lang="el-G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 των αρίστων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l-G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l-G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Οικονομικά κίνητρα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στους ερευνητές για σύναψη συνεργασιών με τη βιομηχανία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70" y="260648"/>
            <a:ext cx="48482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240360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 του θεσμού της πρακτικής άσκησης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προπτυχιακών φοιτητών σε χώρους παραγωγής </a:t>
            </a:r>
          </a:p>
          <a:p>
            <a:pPr algn="just"/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Πρόσληψη στελεχών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 βιομηχανία με εμπειρία στην έρευνα</a:t>
            </a:r>
          </a:p>
        </p:txBody>
      </p:sp>
      <p:sp>
        <p:nvSpPr>
          <p:cNvPr id="2" name="AutoShape 2" descr="Αποτέλεσμα εικόνας για πρόσληψη σε εργασία"/>
          <p:cNvSpPr>
            <a:spLocks noChangeAspect="1" noChangeArrowheads="1"/>
          </p:cNvSpPr>
          <p:nvPr/>
        </p:nvSpPr>
        <p:spPr bwMode="auto">
          <a:xfrm>
            <a:off x="155575" y="-2795588"/>
            <a:ext cx="825817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Αποτέλεσμα εικόνας για πρόσληψη σε εργασία"/>
          <p:cNvSpPr>
            <a:spLocks noChangeAspect="1" noChangeArrowheads="1"/>
          </p:cNvSpPr>
          <p:nvPr/>
        </p:nvSpPr>
        <p:spPr bwMode="auto">
          <a:xfrm>
            <a:off x="307975" y="-2643188"/>
            <a:ext cx="825817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02" y="3861048"/>
            <a:ext cx="2880320" cy="20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7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2952328"/>
          </a:xfrm>
        </p:spPr>
        <p:txBody>
          <a:bodyPr/>
          <a:lstStyle/>
          <a:p>
            <a:pPr algn="just"/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Σύναψη ουσιαστικής συνεργασίας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Πανεπιστημίων, ΤΕΙ και ΕΚ</a:t>
            </a:r>
          </a:p>
          <a:p>
            <a:pPr algn="just"/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διατμηματικών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πολυδύναμων ερευνητικών ομάδων</a:t>
            </a:r>
          </a:p>
          <a:p>
            <a:pPr algn="just"/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δυνατότητας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συνδυασμένης χρήσης υποδομών/εξοπλισμού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150067688"/>
              </p:ext>
            </p:extLst>
          </p:nvPr>
        </p:nvGraphicFramePr>
        <p:xfrm>
          <a:off x="755576" y="256490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3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88641"/>
            <a:ext cx="8445624" cy="367240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γραφείων και φορέων διασύνδεσης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βιομηχανίας και Ιδρυμάτων. </a:t>
            </a:r>
          </a:p>
          <a:p>
            <a:pPr lvl="0" algn="just"/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Προσανατολισμός της έρευνας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επιστημονικές περιοχές που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σχετίζονται με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βιομηχανία και τις ανάγκες της</a:t>
            </a:r>
          </a:p>
          <a:p>
            <a:pPr lvl="0" algn="just"/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βιομηχανίας με Ιδρύματα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προς αναζήτηση λύσεων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καινοτόμων σχεδίων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309320728"/>
              </p:ext>
            </p:extLst>
          </p:nvPr>
        </p:nvGraphicFramePr>
        <p:xfrm>
          <a:off x="611560" y="249289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3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Περιορισμός διοικητικών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γραφειοκρατικών εμποδίων</a:t>
            </a:r>
            <a:endParaRPr lang="el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320479" cy="365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Πως η ΕΕΧ μπορεί να συμβάλλει στη δικτύωση και τη συνεργασία</a:t>
            </a:r>
          </a:p>
        </p:txBody>
      </p:sp>
    </p:spTree>
    <p:extLst>
      <p:ext uri="{BB962C8B-B14F-4D97-AF65-F5344CB8AC3E}">
        <p14:creationId xmlns:p14="http://schemas.microsoft.com/office/powerpoint/2010/main" val="6030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367136"/>
          </a:xfrm>
        </p:spPr>
        <p:txBody>
          <a:bodyPr>
            <a:noAutofit/>
          </a:bodyPr>
          <a:lstStyle/>
          <a:p>
            <a:pPr lvl="0"/>
            <a:r>
              <a:rPr lang="el-G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εμπόδια </a:t>
            </a:r>
            <a:r>
              <a:rPr lang="el-G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δυσκολίες στη </a:t>
            </a:r>
            <a:r>
              <a:rPr lang="el-G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συνεργασία των Ερευνητικών &amp; Ακαδημαϊκών Ιδρυμάτων με τη </a:t>
            </a:r>
            <a:r>
              <a:rPr lang="el-G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Βιομηχανία;;;;  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Οργάνωση κύκλων </a:t>
            </a:r>
            <a:r>
              <a:rPr lang="el-GR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συναντήσεων από την ΕΕΧ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/>
          </a:bodyPr>
          <a:lstStyle/>
          <a:p>
            <a:pPr lvl="0" algn="just"/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συνεδρίου με τίτλο </a:t>
            </a:r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«ημέρες </a:t>
            </a:r>
            <a:r>
              <a:rPr lang="el-GR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καινοτομίας και </a:t>
            </a:r>
            <a:r>
              <a:rPr lang="el-GR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επιχειρείν</a:t>
            </a:r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lvl="0" algn="just"/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</a:t>
            </a:r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επιμορφωτικών σεμιναρίων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συνεργασία με τμήματα Α.Ε.Ι.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ΕΚ προς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στελέχη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επιχειρήσεων</a:t>
            </a:r>
          </a:p>
          <a:p>
            <a:pPr lvl="0" algn="just"/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</a:t>
            </a:r>
            <a:r>
              <a:rPr lang="el-GR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ημερίδων </a:t>
            </a:r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συνεδρίων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ανά θεματικό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πεδίο, που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 απευθύνονται σε στελέχη επιχειρήσεων και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ερευνητές από ΕΚ και ΑΕΙ.</a:t>
            </a:r>
          </a:p>
          <a:p>
            <a:pPr lvl="0" algn="just"/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</a:t>
            </a:r>
            <a:r>
              <a:rPr lang="el-G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κύκλων διαλέξεων </a:t>
            </a:r>
            <a:r>
              <a:rPr lang="el-G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στελέχη επιχειρήσεων σε προπτυχιακούς και μεταπτυχιακούς φοιτητές τμημάτων Α.Ε.Ι.</a:t>
            </a:r>
            <a:endParaRPr lang="el-G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2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Δημιουργία τμήματος διασύνδεσης Ιδρυμάτων και </a:t>
            </a:r>
            <a:r>
              <a:rPr lang="el-GR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Βιομηχανίας από την ΕΕΧ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 μεσολαβεί για τη συμμετοχή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φοιτητών σε </a:t>
            </a:r>
            <a:r>
              <a:rPr lang="el-G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επιχειρήσεων.</a:t>
            </a:r>
          </a:p>
          <a:p>
            <a:pPr lvl="0" algn="just"/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συμβουλευτικής ομάδας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εργασίας, κατόπιν προκήρυξης, για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ανεύρεση και καθοδήγηση υποβολής ερευνητικών προτάσεων συνεργασίας. </a:t>
            </a:r>
          </a:p>
          <a:p>
            <a:pPr lvl="0" algn="just"/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εκπαιδευτικών επισκέψεων σε επιχειρήσεις σε συνεργασία με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Α.Ε.Ι.</a:t>
            </a:r>
          </a:p>
          <a:p>
            <a:pPr lvl="0" algn="just"/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βάσης δεδομένων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προφίλ του ανθρώπινου δυναμικού των ερευνητικών και ακαδημαϊκών ιδρυμάτων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επιχειρήσεων</a:t>
            </a:r>
          </a:p>
          <a:p>
            <a:pPr lvl="0" algn="just"/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βάσης δεδομένων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θεσμοθετημένων εργαστηρίων των ερευνητικών ιδρυμάτων και ΑΕΙ</a:t>
            </a:r>
            <a:endParaRPr lang="el-G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l-GR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l-G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62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944216"/>
          </a:xfrm>
        </p:spPr>
        <p:txBody>
          <a:bodyPr/>
          <a:lstStyle/>
          <a:p>
            <a:r>
              <a:rPr lang="el-GR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 για την προσοχή σας</a:t>
            </a:r>
            <a:endParaRPr lang="el-GR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5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οδηγεί η προσπάθεια συνεργασίας;;</a:t>
            </a:r>
            <a:endParaRPr lang="el-GR" b="1" dirty="0">
              <a:solidFill>
                <a:srgbClr val="005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7" y="1887215"/>
            <a:ext cx="23066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766128" y="3717975"/>
            <a:ext cx="487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prstClr val="black"/>
                </a:solidFill>
                <a:ea typeface="+mj-ea"/>
                <a:cs typeface="+mj-cs"/>
              </a:rPr>
              <a:t>ή</a:t>
            </a:r>
            <a:endParaRPr lang="el-G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82" y="4487416"/>
            <a:ext cx="1320278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Αποτέλεσμα εικόνας για kiss a fr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0182"/>
            <a:ext cx="3131840" cy="35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Αριστερό-άνω βέλος 2"/>
          <p:cNvSpPr/>
          <p:nvPr/>
        </p:nvSpPr>
        <p:spPr>
          <a:xfrm rot="8040000">
            <a:off x="4378674" y="3529807"/>
            <a:ext cx="1110920" cy="1135282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7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Δυσκολίες συνεργασίας</a:t>
            </a:r>
            <a:endParaRPr lang="el-GR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Άγνοια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πολλών Ελληνικών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ΜΜΕ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921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(α) για τις θετικές επιπτώσεις της έρευνας/καινοτομίας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βιωσιμότητα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ανάπτυξη της επιχείρησης, μακροπρόθεσμα</a:t>
            </a:r>
          </a:p>
          <a:p>
            <a:pPr marL="0" indent="0" algn="just">
              <a:buNone/>
            </a:pPr>
            <a:endParaRPr lang="el-G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(β) για την έρευνα που διαδραματίζεται στα Ελληνικά ΕΚ και Πανεπιστήμια/ΤΕΙ και τη δυνατότητα συνεργασίας.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Καχυποψία </a:t>
            </a:r>
            <a:r>
              <a:rPr lang="el-G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εκατέρωθεν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l-G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α) Λόγω διαφορετικής αντίληψης για την έρευνα και τα αποτελέσματά της. π.χ. Διαφωνία στο θέμα της διάχυσης και δημοσίευσης των αποτελεσμάτων </a:t>
            </a:r>
            <a:r>
              <a:rPr lang="el-G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έρευνας, συμμετοχή </a:t>
            </a:r>
            <a:r>
              <a:rPr lang="el-G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πατέντες, κτλ</a:t>
            </a:r>
          </a:p>
          <a:p>
            <a:pPr marL="0" lvl="0" indent="0" algn="just">
              <a:buNone/>
            </a:pPr>
            <a:endParaRPr lang="el-G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l-G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(β) Λόγω προηγούμενων «κακών» εμπειριών. π.χ. </a:t>
            </a:r>
            <a:r>
              <a:rPr lang="el-G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</a:t>
            </a:r>
            <a:r>
              <a:rPr lang="el-G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που συμμετείχαν επιχειρήσεις μόνο για να περνούν δαπάνες τους σε αυτά και ερευνητές που έβλεπαν τη συμμετοχή επιχειρήσεων απλά ως τρόπο άντλησης χρημάτων για την έρευνά τους</a:t>
            </a:r>
            <a:r>
              <a:rPr lang="el-G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l-G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l-G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(γ) Δυσκολία (ή και άρνηση) από πλευράς εταιρειών της </a:t>
            </a:r>
            <a:r>
              <a:rPr lang="el-G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συνδιαχείρισης</a:t>
            </a:r>
            <a:r>
              <a:rPr lang="el-G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αποτελεσμάτων με φορείς του δημοσίου (π.χ. πατέντες) </a:t>
            </a:r>
            <a:endParaRPr lang="en-CA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3264"/>
            <a:ext cx="8229600" cy="6364088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Συνεργασία μόνο μέσω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προγραμμάτων χρηματοδότησης</a:t>
            </a:r>
          </a:p>
          <a:p>
            <a:pPr marL="0" indent="0" algn="just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Σπάνιες περιπτώσεις επένδυσης στην έρευνα από πλευράς των επιχειρήσεων με Ιδιωτικά Κεφάλαια. Απουσία κινήτρων  για τις ΜΜΕ επιχειρήσεις.</a:t>
            </a:r>
          </a:p>
          <a:p>
            <a:pPr algn="just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Ανασταλτικός ρόλος των ΕΛΚΕ</a:t>
            </a:r>
          </a:p>
          <a:p>
            <a:pPr marL="0" indent="0" algn="just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Παρακρατήσεις που φτάνουν ή ξεπερνούν το 20%</a:t>
            </a:r>
          </a:p>
          <a:p>
            <a:pPr algn="just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Απουσία οργανωμένων δικτύων (ΕΚ, ΑΕΙ) </a:t>
            </a:r>
          </a:p>
          <a:p>
            <a:pPr marL="0" indent="0" algn="just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προώθηση της συνεργασίας σε ΜΜΕ</a:t>
            </a:r>
          </a:p>
          <a:p>
            <a:pPr algn="just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Αποτυχία αποτελεσματικής λειτουργίας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Γραφείων Διαμεσολάβησης. </a:t>
            </a:r>
          </a:p>
          <a:p>
            <a:pPr algn="just"/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Διάσπαρτες ερευνητικές υποδομές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ελάχιστα διαπιστευμένα εργαστήρια.</a:t>
            </a:r>
          </a:p>
          <a:p>
            <a:pPr algn="just"/>
            <a:r>
              <a:rPr lang="el-G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Υποχρηματοδότηση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l-G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υποστελέχωση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ΕΚ / Α.Ε.Ι.</a:t>
            </a:r>
          </a:p>
          <a:p>
            <a:pPr marL="0" indent="0" algn="just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Πολλές ερευνητικές ομάδες υπό κατάρρευση. Δυσκολίες συντήρησης υποδομών/εξοπλισμού. 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2433" y="476672"/>
            <a:ext cx="5915000" cy="172819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αναγκαιότητα </a:t>
            </a:r>
            <a:r>
              <a:rPr lang="el-G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σύνδεσης της έρευνας με τη </a:t>
            </a:r>
            <a:r>
              <a:rPr lang="el-G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βιομηχανία;;;</a:t>
            </a:r>
            <a:endParaRPr lang="el-GR" sz="48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3" y="2636912"/>
            <a:ext cx="5328592" cy="37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Αποτέλεσμα εικόνας για industr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077057" cy="35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548681"/>
            <a:ext cx="201527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634618"/>
              </p:ext>
            </p:extLst>
          </p:nvPr>
        </p:nvGraphicFramePr>
        <p:xfrm>
          <a:off x="0" y="44624"/>
          <a:ext cx="91440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1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715</Words>
  <Application>Microsoft Office PowerPoint</Application>
  <PresentationFormat>Προβολή στην οθόνη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Times New Roman</vt:lpstr>
      <vt:lpstr>Verdana</vt:lpstr>
      <vt:lpstr>1_Θέμα του Office</vt:lpstr>
      <vt:lpstr>2_Θέμα του Office</vt:lpstr>
      <vt:lpstr>«ΤΟ ΜΕΤΕΩΡΟ ΒΗΜΑ ΤΗΣ ΕΡΕΥΝΑΣ ΚΑΙ ΤΗΣ ΚΑΙΝΟΤΟΜΙΑΣ ΠΡΟΣ ΤΗΝ ΕΦΑΡΜΟΓΗ ΚΑΙ ΤΗΝ ΒΙΟΜΗΧΑΝΙΑ»</vt:lpstr>
      <vt:lpstr>Υπάρχουν εμπόδια και δυσκολίες στη συνεργασία των Ερευνητικών &amp; Ακαδημαϊκών Ιδρυμάτων με τη Βιομηχανία;;;;  </vt:lpstr>
      <vt:lpstr>Που οδηγεί η προσπάθεια συνεργασίας;;</vt:lpstr>
      <vt:lpstr>Δυσκολίες συνεργασίας</vt:lpstr>
      <vt:lpstr>Άγνοια πολλών Ελληνικών ΜΜΕ</vt:lpstr>
      <vt:lpstr>Καχυποψία εκατέρωθεν </vt:lpstr>
      <vt:lpstr>Παρουσίαση του PowerPoint</vt:lpstr>
      <vt:lpstr>Υπάρχει αναγκαιότητα σύνδεσης της έρευνας με τη βιομηχανία;;;</vt:lpstr>
      <vt:lpstr>Παρουσίαση του PowerPoint</vt:lpstr>
      <vt:lpstr>Οφέλη για τα Ιδρύματα από τη συνεργασία</vt:lpstr>
      <vt:lpstr>Παρουσίαση του PowerPoint</vt:lpstr>
      <vt:lpstr>Παρουσίαση του PowerPoint</vt:lpstr>
      <vt:lpstr>Προτεινόμενα μέτρα και δράσεις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Περιορισμός διοικητικών και γραφειοκρατικών εμποδίων</vt:lpstr>
      <vt:lpstr>Πως η ΕΕΧ μπορεί να συμβάλλει στη δικτύωση και τη συνεργασία</vt:lpstr>
      <vt:lpstr>Οργάνωση κύκλων συναντήσεων από την ΕΕΧ</vt:lpstr>
      <vt:lpstr>Δημιουργία τμήματος διασύνδεσης Ιδρυμάτων και Βιομηχανίας από την ΕΕΧ</vt:lpstr>
      <vt:lpstr>Σας ευχαριστώ για την προσοχή σας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«ΤΟ ΜΕΤΕΩΡΟ ΒΗΜΑ ΤΗΣ ΕΡΕΥΝΑΣ ΚΑΙ ΤΗΣ ΚΑΙΝΟΤΟΜΙΑΣ ΠΡΟΣ ΤΗΝ ΕΦΑΡΜΟΓΗ ΚΑΙ ΤΗΝ ΒΙΟΜΗΧΑΝΙΑ»</dc:title>
  <dc:creator>user</dc:creator>
  <cp:lastModifiedBy>papad nas</cp:lastModifiedBy>
  <cp:revision>87</cp:revision>
  <dcterms:created xsi:type="dcterms:W3CDTF">2017-01-10T15:09:20Z</dcterms:created>
  <dcterms:modified xsi:type="dcterms:W3CDTF">2017-02-06T09:34:31Z</dcterms:modified>
</cp:coreProperties>
</file>